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147308511" r:id="rId6"/>
    <p:sldId id="2147308515" r:id="rId7"/>
    <p:sldId id="2147308533" r:id="rId8"/>
    <p:sldId id="2147308517" r:id="rId9"/>
    <p:sldId id="2147308519" r:id="rId10"/>
    <p:sldId id="2147308518" r:id="rId11"/>
    <p:sldId id="2147308520" r:id="rId12"/>
    <p:sldId id="2147308521" r:id="rId13"/>
    <p:sldId id="2147308522" r:id="rId14"/>
    <p:sldId id="2147308523" r:id="rId15"/>
    <p:sldId id="2147308524" r:id="rId16"/>
    <p:sldId id="2147308525" r:id="rId17"/>
    <p:sldId id="2147308526" r:id="rId18"/>
    <p:sldId id="2147308527" r:id="rId19"/>
    <p:sldId id="2147308528" r:id="rId20"/>
    <p:sldId id="2147308529" r:id="rId21"/>
    <p:sldId id="2147308530" r:id="rId22"/>
    <p:sldId id="2147308531" r:id="rId23"/>
    <p:sldId id="214730849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iyush" initials="P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9187"/>
    <a:srgbClr val="C5F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A20346-5501-49BF-87E6-8CDB1DE48F49}" v="668" dt="2024-04-02T09:34:24.608"/>
    <p1510:client id="{67430211-D588-464D-B3CA-C1EA2F60AEE6}" v="204" dt="2024-04-02T20:25:49.358"/>
  </p1510:revLst>
</p1510:revInfo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41" autoAdjust="0"/>
    <p:restoredTop sz="94694" autoAdjust="0"/>
  </p:normalViewPr>
  <p:slideViewPr>
    <p:cSldViewPr snapToGrid="0">
      <p:cViewPr varScale="1">
        <p:scale>
          <a:sx n="104" d="100"/>
          <a:sy n="104" d="100"/>
        </p:scale>
        <p:origin x="84" y="1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8E7A67-A48F-488C-8E21-F60AC7DD27A1}" type="doc">
      <dgm:prSet loTypeId="urn:diagrams.loki3.com/Bracke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F1A43DF-D9DE-43BE-BBD6-A235834F6CDB}">
      <dgm:prSet phldrT="[Text]" custT="1"/>
      <dgm:spPr/>
      <dgm:t>
        <a:bodyPr/>
        <a:lstStyle/>
        <a:p>
          <a:r>
            <a:rPr lang="en-IN" sz="1600" b="1" i="0" u="none" dirty="0"/>
            <a:t>Drug Inventory Add /View</a:t>
          </a:r>
          <a:endParaRPr lang="en-US" sz="1600" b="1" i="0" u="none" dirty="0"/>
        </a:p>
      </dgm:t>
    </dgm:pt>
    <dgm:pt modelId="{DCB3149C-EEFA-471A-A48B-CB418BFE9E98}" type="parTrans" cxnId="{3B7BA293-461D-4B5A-8EF7-B207C89B84C4}">
      <dgm:prSet/>
      <dgm:spPr/>
      <dgm:t>
        <a:bodyPr/>
        <a:lstStyle/>
        <a:p>
          <a:endParaRPr lang="en-US" sz="1800" b="1"/>
        </a:p>
      </dgm:t>
    </dgm:pt>
    <dgm:pt modelId="{8E6F7339-3DB8-45AA-A934-0B605A74BC47}" type="sibTrans" cxnId="{3B7BA293-461D-4B5A-8EF7-B207C89B84C4}">
      <dgm:prSet/>
      <dgm:spPr/>
      <dgm:t>
        <a:bodyPr/>
        <a:lstStyle/>
        <a:p>
          <a:endParaRPr lang="en-US" sz="1800" b="1"/>
        </a:p>
      </dgm:t>
    </dgm:pt>
    <dgm:pt modelId="{BAA96AD1-70E0-4BA9-AC9C-75628EC851F1}">
      <dgm:prSet phldrT="[Text]" custT="1"/>
      <dgm:spPr/>
      <dgm:t>
        <a:bodyPr/>
        <a:lstStyle/>
        <a:p>
          <a:pPr algn="l"/>
          <a:r>
            <a:rPr lang="en-IN" sz="1800" b="1" i="0" u="none" strike="noStrike" dirty="0">
              <a:effectLst/>
              <a:latin typeface="Calibri" panose="020F0502020204030204" pitchFamily="34" charset="0"/>
            </a:rPr>
            <a:t>Inventory</a:t>
          </a:r>
          <a:endParaRPr lang="en-US" sz="1800" b="1" dirty="0"/>
        </a:p>
      </dgm:t>
    </dgm:pt>
    <dgm:pt modelId="{5BF0EE4A-36E8-45AC-877E-5AE9311C1190}" type="sibTrans" cxnId="{D7B9C9BB-C881-43E8-9D38-D9A6380C70D5}">
      <dgm:prSet/>
      <dgm:spPr/>
      <dgm:t>
        <a:bodyPr/>
        <a:lstStyle/>
        <a:p>
          <a:endParaRPr lang="en-US" sz="1800" b="1"/>
        </a:p>
      </dgm:t>
    </dgm:pt>
    <dgm:pt modelId="{37627343-FBCF-4C8A-933F-332ABE143D39}" type="parTrans" cxnId="{D7B9C9BB-C881-43E8-9D38-D9A6380C70D5}">
      <dgm:prSet/>
      <dgm:spPr/>
      <dgm:t>
        <a:bodyPr/>
        <a:lstStyle/>
        <a:p>
          <a:endParaRPr lang="en-US" sz="1800" b="1"/>
        </a:p>
      </dgm:t>
    </dgm:pt>
    <dgm:pt modelId="{3AB3D544-BFC2-458B-A251-DC7F22A9808F}">
      <dgm:prSet custT="1"/>
      <dgm:spPr/>
      <dgm:t>
        <a:bodyPr/>
        <a:lstStyle/>
        <a:p>
          <a:pPr rtl="0"/>
          <a:r>
            <a:rPr lang="en-IN" sz="1600" b="1" i="0" u="none" dirty="0"/>
            <a:t>Drugs Acknowledge (CMSS)</a:t>
          </a:r>
        </a:p>
      </dgm:t>
    </dgm:pt>
    <dgm:pt modelId="{4BE0B5EF-A74B-4A98-B57E-3EA550A0EB22}" type="parTrans" cxnId="{A8782BA6-3EB0-4D8D-8944-E6DBA402C601}">
      <dgm:prSet/>
      <dgm:spPr/>
      <dgm:t>
        <a:bodyPr/>
        <a:lstStyle/>
        <a:p>
          <a:endParaRPr lang="en-US" sz="1800" b="1"/>
        </a:p>
      </dgm:t>
    </dgm:pt>
    <dgm:pt modelId="{E9444CA8-D62D-4194-AF3A-A600142B711B}" type="sibTrans" cxnId="{A8782BA6-3EB0-4D8D-8944-E6DBA402C601}">
      <dgm:prSet/>
      <dgm:spPr/>
      <dgm:t>
        <a:bodyPr/>
        <a:lstStyle/>
        <a:p>
          <a:endParaRPr lang="en-US" sz="1800" b="1"/>
        </a:p>
      </dgm:t>
    </dgm:pt>
    <dgm:pt modelId="{18908E6C-24CD-4718-8C46-A39E3EB66524}">
      <dgm:prSet phldrT="[Text]" custT="1"/>
      <dgm:spPr/>
      <dgm:t>
        <a:bodyPr/>
        <a:lstStyle/>
        <a:p>
          <a:r>
            <a:rPr lang="en-IN" sz="1600" b="1" i="0" u="none" dirty="0"/>
            <a:t>Release Order Online</a:t>
          </a:r>
          <a:endParaRPr lang="en-US" sz="1600" b="1" i="0" u="none" dirty="0"/>
        </a:p>
      </dgm:t>
    </dgm:pt>
    <dgm:pt modelId="{CECD26F8-67E1-46F5-82FF-5EED4374D219}" type="parTrans" cxnId="{95DBCADA-75E5-4A7C-B868-18846DF17978}">
      <dgm:prSet/>
      <dgm:spPr/>
      <dgm:t>
        <a:bodyPr/>
        <a:lstStyle/>
        <a:p>
          <a:endParaRPr lang="en-US" sz="1800" b="1"/>
        </a:p>
      </dgm:t>
    </dgm:pt>
    <dgm:pt modelId="{C6C71A6C-40B9-4A10-8CF9-AA1A6E34196F}" type="sibTrans" cxnId="{95DBCADA-75E5-4A7C-B868-18846DF17978}">
      <dgm:prSet/>
      <dgm:spPr/>
      <dgm:t>
        <a:bodyPr/>
        <a:lstStyle/>
        <a:p>
          <a:endParaRPr lang="en-US" sz="1800" b="1"/>
        </a:p>
      </dgm:t>
    </dgm:pt>
    <dgm:pt modelId="{E1150BFF-7841-4DF5-AA93-9AF51CB54747}">
      <dgm:prSet custT="1"/>
      <dgm:spPr/>
      <dgm:t>
        <a:bodyPr/>
        <a:lstStyle/>
        <a:p>
          <a:r>
            <a:rPr lang="en-IN" sz="1600" b="1" i="0" u="none" dirty="0"/>
            <a:t>Breakage and Lost Item</a:t>
          </a:r>
        </a:p>
      </dgm:t>
    </dgm:pt>
    <dgm:pt modelId="{01E8BA0F-9CE7-488A-8249-D778B9972D27}" type="parTrans" cxnId="{A28B0244-F1D2-466F-8ED5-DF24C4C543A0}">
      <dgm:prSet/>
      <dgm:spPr/>
      <dgm:t>
        <a:bodyPr/>
        <a:lstStyle/>
        <a:p>
          <a:endParaRPr lang="en-US" sz="1800" b="1"/>
        </a:p>
      </dgm:t>
    </dgm:pt>
    <dgm:pt modelId="{CF446AB2-0041-4900-A4E5-10B9090C6E14}" type="sibTrans" cxnId="{A28B0244-F1D2-466F-8ED5-DF24C4C543A0}">
      <dgm:prSet/>
      <dgm:spPr/>
      <dgm:t>
        <a:bodyPr/>
        <a:lstStyle/>
        <a:p>
          <a:endParaRPr lang="en-US" sz="1800" b="1"/>
        </a:p>
      </dgm:t>
    </dgm:pt>
    <dgm:pt modelId="{0B986F8D-149C-4495-84C8-FD276575BFD6}">
      <dgm:prSet custT="1"/>
      <dgm:spPr/>
      <dgm:t>
        <a:bodyPr/>
        <a:lstStyle/>
        <a:p>
          <a:r>
            <a:rPr lang="en-US" sz="1600" b="1" i="0" u="none" dirty="0"/>
            <a:t>Receive/Issue Third Party </a:t>
          </a:r>
          <a:endParaRPr lang="en-IN" sz="1600" b="1" i="0" u="none" dirty="0"/>
        </a:p>
      </dgm:t>
    </dgm:pt>
    <dgm:pt modelId="{EFEBCA5A-02F0-4983-BF8D-4880D4391911}" type="parTrans" cxnId="{FECB41A8-74AD-4EEC-8EA0-0470BC14221B}">
      <dgm:prSet/>
      <dgm:spPr/>
      <dgm:t>
        <a:bodyPr/>
        <a:lstStyle/>
        <a:p>
          <a:endParaRPr lang="en-US" sz="1800" b="1"/>
        </a:p>
      </dgm:t>
    </dgm:pt>
    <dgm:pt modelId="{AEEC7F75-C1D7-457E-93BE-E7678462031B}" type="sibTrans" cxnId="{FECB41A8-74AD-4EEC-8EA0-0470BC14221B}">
      <dgm:prSet/>
      <dgm:spPr/>
      <dgm:t>
        <a:bodyPr/>
        <a:lstStyle/>
        <a:p>
          <a:endParaRPr lang="en-US" sz="1800" b="1"/>
        </a:p>
      </dgm:t>
    </dgm:pt>
    <dgm:pt modelId="{7E276345-C3AB-4709-911F-DC846D3C4A6C}">
      <dgm:prSet custT="1"/>
      <dgm:spPr/>
      <dgm:t>
        <a:bodyPr/>
        <a:lstStyle/>
        <a:p>
          <a:r>
            <a:rPr lang="en-US" sz="1600" b="1" i="0" u="none" dirty="0"/>
            <a:t>Issue To Sub Store Off Line</a:t>
          </a:r>
          <a:endParaRPr lang="en-IN" sz="1600" b="1" i="0" u="none" dirty="0"/>
        </a:p>
      </dgm:t>
    </dgm:pt>
    <dgm:pt modelId="{53416FE4-8C9E-4861-8DF2-E501990C756B}" type="parTrans" cxnId="{94D0507B-C06A-46DC-A057-53FF0984A157}">
      <dgm:prSet/>
      <dgm:spPr/>
      <dgm:t>
        <a:bodyPr/>
        <a:lstStyle/>
        <a:p>
          <a:endParaRPr lang="en-US" sz="1800" b="1"/>
        </a:p>
      </dgm:t>
    </dgm:pt>
    <dgm:pt modelId="{6B897534-C500-4872-8568-DB40FC45F014}" type="sibTrans" cxnId="{94D0507B-C06A-46DC-A057-53FF0984A157}">
      <dgm:prSet/>
      <dgm:spPr/>
      <dgm:t>
        <a:bodyPr/>
        <a:lstStyle/>
        <a:p>
          <a:endParaRPr lang="en-US" sz="1800" b="1"/>
        </a:p>
      </dgm:t>
    </dgm:pt>
    <dgm:pt modelId="{6156D898-358D-4D7C-BBFD-C422F2FFC5BB}" type="pres">
      <dgm:prSet presAssocID="{D18E7A67-A48F-488C-8E21-F60AC7DD27A1}" presName="Name0" presStyleCnt="0">
        <dgm:presLayoutVars>
          <dgm:dir/>
          <dgm:animLvl val="lvl"/>
          <dgm:resizeHandles val="exact"/>
        </dgm:presLayoutVars>
      </dgm:prSet>
      <dgm:spPr/>
    </dgm:pt>
    <dgm:pt modelId="{F4FD18B1-A864-47A0-AEA7-32AB6213BC5C}" type="pres">
      <dgm:prSet presAssocID="{BAA96AD1-70E0-4BA9-AC9C-75628EC851F1}" presName="linNode" presStyleCnt="0"/>
      <dgm:spPr/>
    </dgm:pt>
    <dgm:pt modelId="{97A3F839-774D-490D-9A07-689DCD9EAEB1}" type="pres">
      <dgm:prSet presAssocID="{BAA96AD1-70E0-4BA9-AC9C-75628EC851F1}" presName="parTx" presStyleLbl="revTx" presStyleIdx="0" presStyleCnt="1">
        <dgm:presLayoutVars>
          <dgm:chMax val="1"/>
          <dgm:bulletEnabled val="1"/>
        </dgm:presLayoutVars>
      </dgm:prSet>
      <dgm:spPr/>
    </dgm:pt>
    <dgm:pt modelId="{FDF36FEE-55FA-4734-81C2-76489DF9060B}" type="pres">
      <dgm:prSet presAssocID="{BAA96AD1-70E0-4BA9-AC9C-75628EC851F1}" presName="bracket" presStyleLbl="parChTrans1D1" presStyleIdx="0" presStyleCnt="1" custLinFactNeighborX="-37486"/>
      <dgm:spPr/>
    </dgm:pt>
    <dgm:pt modelId="{8FF1D8F4-EE57-4947-BACF-7A1F710FB3B4}" type="pres">
      <dgm:prSet presAssocID="{BAA96AD1-70E0-4BA9-AC9C-75628EC851F1}" presName="spH" presStyleCnt="0"/>
      <dgm:spPr/>
    </dgm:pt>
    <dgm:pt modelId="{E319FAC7-A78E-4B85-BC30-435F983D3508}" type="pres">
      <dgm:prSet presAssocID="{BAA96AD1-70E0-4BA9-AC9C-75628EC851F1}" presName="desTx" presStyleLbl="node1" presStyleIdx="0" presStyleCnt="1" custScaleY="113484" custLinFactNeighborX="63680" custLinFactNeighborY="52068">
        <dgm:presLayoutVars>
          <dgm:bulletEnabled val="1"/>
        </dgm:presLayoutVars>
      </dgm:prSet>
      <dgm:spPr/>
    </dgm:pt>
  </dgm:ptLst>
  <dgm:cxnLst>
    <dgm:cxn modelId="{49992215-A9C0-4BC8-A9F5-465A70F2CFE5}" type="presOf" srcId="{3AB3D544-BFC2-458B-A251-DC7F22A9808F}" destId="{E319FAC7-A78E-4B85-BC30-435F983D3508}" srcOrd="0" destOrd="2" presId="urn:diagrams.loki3.com/BracketList"/>
    <dgm:cxn modelId="{0AE6F360-03E7-446A-9AC5-55A3B45C5FBD}" type="presOf" srcId="{18908E6C-24CD-4718-8C46-A39E3EB66524}" destId="{E319FAC7-A78E-4B85-BC30-435F983D3508}" srcOrd="0" destOrd="0" presId="urn:diagrams.loki3.com/BracketList"/>
    <dgm:cxn modelId="{A28B0244-F1D2-466F-8ED5-DF24C4C543A0}" srcId="{BAA96AD1-70E0-4BA9-AC9C-75628EC851F1}" destId="{E1150BFF-7841-4DF5-AA93-9AF51CB54747}" srcOrd="3" destOrd="0" parTransId="{01E8BA0F-9CE7-488A-8249-D778B9972D27}" sibTransId="{CF446AB2-0041-4900-A4E5-10B9090C6E14}"/>
    <dgm:cxn modelId="{FCA9D947-415E-4ABA-A591-AB80A0747A38}" type="presOf" srcId="{E1150BFF-7841-4DF5-AA93-9AF51CB54747}" destId="{E319FAC7-A78E-4B85-BC30-435F983D3508}" srcOrd="0" destOrd="3" presId="urn:diagrams.loki3.com/BracketList"/>
    <dgm:cxn modelId="{D360494F-1CE7-4E7F-94BD-C302D26A126D}" type="presOf" srcId="{D18E7A67-A48F-488C-8E21-F60AC7DD27A1}" destId="{6156D898-358D-4D7C-BBFD-C422F2FFC5BB}" srcOrd="0" destOrd="0" presId="urn:diagrams.loki3.com/BracketList"/>
    <dgm:cxn modelId="{94D0507B-C06A-46DC-A057-53FF0984A157}" srcId="{BAA96AD1-70E0-4BA9-AC9C-75628EC851F1}" destId="{7E276345-C3AB-4709-911F-DC846D3C4A6C}" srcOrd="5" destOrd="0" parTransId="{53416FE4-8C9E-4861-8DF2-E501990C756B}" sibTransId="{6B897534-C500-4872-8568-DB40FC45F014}"/>
    <dgm:cxn modelId="{B31AB28F-A135-4F02-8EE4-ABE906FA46F7}" type="presOf" srcId="{BAA96AD1-70E0-4BA9-AC9C-75628EC851F1}" destId="{97A3F839-774D-490D-9A07-689DCD9EAEB1}" srcOrd="0" destOrd="0" presId="urn:diagrams.loki3.com/BracketList"/>
    <dgm:cxn modelId="{3B7BA293-461D-4B5A-8EF7-B207C89B84C4}" srcId="{BAA96AD1-70E0-4BA9-AC9C-75628EC851F1}" destId="{DF1A43DF-D9DE-43BE-BBD6-A235834F6CDB}" srcOrd="1" destOrd="0" parTransId="{DCB3149C-EEFA-471A-A48B-CB418BFE9E98}" sibTransId="{8E6F7339-3DB8-45AA-A934-0B605A74BC47}"/>
    <dgm:cxn modelId="{A8782BA6-3EB0-4D8D-8944-E6DBA402C601}" srcId="{BAA96AD1-70E0-4BA9-AC9C-75628EC851F1}" destId="{3AB3D544-BFC2-458B-A251-DC7F22A9808F}" srcOrd="2" destOrd="0" parTransId="{4BE0B5EF-A74B-4A98-B57E-3EA550A0EB22}" sibTransId="{E9444CA8-D62D-4194-AF3A-A600142B711B}"/>
    <dgm:cxn modelId="{FECB41A8-74AD-4EEC-8EA0-0470BC14221B}" srcId="{BAA96AD1-70E0-4BA9-AC9C-75628EC851F1}" destId="{0B986F8D-149C-4495-84C8-FD276575BFD6}" srcOrd="4" destOrd="0" parTransId="{EFEBCA5A-02F0-4983-BF8D-4880D4391911}" sibTransId="{AEEC7F75-C1D7-457E-93BE-E7678462031B}"/>
    <dgm:cxn modelId="{D7B9C9BB-C881-43E8-9D38-D9A6380C70D5}" srcId="{D18E7A67-A48F-488C-8E21-F60AC7DD27A1}" destId="{BAA96AD1-70E0-4BA9-AC9C-75628EC851F1}" srcOrd="0" destOrd="0" parTransId="{37627343-FBCF-4C8A-933F-332ABE143D39}" sibTransId="{5BF0EE4A-36E8-45AC-877E-5AE9311C1190}"/>
    <dgm:cxn modelId="{42C82FCF-B09C-4AA1-8832-33CEC904FB35}" type="presOf" srcId="{0B986F8D-149C-4495-84C8-FD276575BFD6}" destId="{E319FAC7-A78E-4B85-BC30-435F983D3508}" srcOrd="0" destOrd="4" presId="urn:diagrams.loki3.com/BracketList"/>
    <dgm:cxn modelId="{D21985D4-E1C5-4271-9C0F-EEE930605DDB}" type="presOf" srcId="{7E276345-C3AB-4709-911F-DC846D3C4A6C}" destId="{E319FAC7-A78E-4B85-BC30-435F983D3508}" srcOrd="0" destOrd="5" presId="urn:diagrams.loki3.com/BracketList"/>
    <dgm:cxn modelId="{95DBCADA-75E5-4A7C-B868-18846DF17978}" srcId="{BAA96AD1-70E0-4BA9-AC9C-75628EC851F1}" destId="{18908E6C-24CD-4718-8C46-A39E3EB66524}" srcOrd="0" destOrd="0" parTransId="{CECD26F8-67E1-46F5-82FF-5EED4374D219}" sibTransId="{C6C71A6C-40B9-4A10-8CF9-AA1A6E34196F}"/>
    <dgm:cxn modelId="{FFC41DDB-AD37-4A88-8D65-A9F69A9A54FC}" type="presOf" srcId="{DF1A43DF-D9DE-43BE-BBD6-A235834F6CDB}" destId="{E319FAC7-A78E-4B85-BC30-435F983D3508}" srcOrd="0" destOrd="1" presId="urn:diagrams.loki3.com/BracketList"/>
    <dgm:cxn modelId="{7556FDFB-CAAD-422E-98A9-ED797A14D2B3}" type="presParOf" srcId="{6156D898-358D-4D7C-BBFD-C422F2FFC5BB}" destId="{F4FD18B1-A864-47A0-AEA7-32AB6213BC5C}" srcOrd="0" destOrd="0" presId="urn:diagrams.loki3.com/BracketList"/>
    <dgm:cxn modelId="{94A8F75D-2A45-4044-96B0-89FF502F7366}" type="presParOf" srcId="{F4FD18B1-A864-47A0-AEA7-32AB6213BC5C}" destId="{97A3F839-774D-490D-9A07-689DCD9EAEB1}" srcOrd="0" destOrd="0" presId="urn:diagrams.loki3.com/BracketList"/>
    <dgm:cxn modelId="{7748E0F1-200D-46E6-9EE2-0B08975E0A88}" type="presParOf" srcId="{F4FD18B1-A864-47A0-AEA7-32AB6213BC5C}" destId="{FDF36FEE-55FA-4734-81C2-76489DF9060B}" srcOrd="1" destOrd="0" presId="urn:diagrams.loki3.com/BracketList"/>
    <dgm:cxn modelId="{7831D4DF-510F-4CFF-8A7F-4C1C1542BB44}" type="presParOf" srcId="{F4FD18B1-A864-47A0-AEA7-32AB6213BC5C}" destId="{8FF1D8F4-EE57-4947-BACF-7A1F710FB3B4}" srcOrd="2" destOrd="0" presId="urn:diagrams.loki3.com/BracketList"/>
    <dgm:cxn modelId="{BF15CAF8-C760-4137-AC43-EB4FBEEC83CF}" type="presParOf" srcId="{F4FD18B1-A864-47A0-AEA7-32AB6213BC5C}" destId="{E319FAC7-A78E-4B85-BC30-435F983D3508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0100C0-463D-4DFC-B75E-CB0328459066}" type="doc">
      <dgm:prSet loTypeId="urn:diagrams.loki3.com/Bracket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AD1000-A3F5-4233-B25D-7B9ACBA303C9}">
      <dgm:prSet phldrT="[Text]" custT="1"/>
      <dgm:spPr/>
      <dgm:t>
        <a:bodyPr/>
        <a:lstStyle/>
        <a:p>
          <a:pPr algn="ctr"/>
          <a:r>
            <a:rPr lang="en-IN" sz="1800" b="1" i="0" u="none" strike="noStrike">
              <a:effectLst/>
              <a:latin typeface="Calibri" panose="020F0502020204030204" pitchFamily="34" charset="0"/>
            </a:rPr>
            <a:t>Drug Transfer</a:t>
          </a:r>
          <a:endParaRPr lang="en-US" sz="1800" b="1" dirty="0"/>
        </a:p>
      </dgm:t>
    </dgm:pt>
    <dgm:pt modelId="{EF2CA58F-B053-48DC-AD70-38A04695A16F}" type="parTrans" cxnId="{F845BA1E-29F2-435F-9F97-D902FEC694FE}">
      <dgm:prSet/>
      <dgm:spPr/>
      <dgm:t>
        <a:bodyPr/>
        <a:lstStyle/>
        <a:p>
          <a:pPr algn="l"/>
          <a:endParaRPr lang="en-US" sz="1800" b="1"/>
        </a:p>
      </dgm:t>
    </dgm:pt>
    <dgm:pt modelId="{20C869A6-0F8E-4A0F-8958-A8819DAFF6F3}" type="sibTrans" cxnId="{F845BA1E-29F2-435F-9F97-D902FEC694FE}">
      <dgm:prSet/>
      <dgm:spPr/>
      <dgm:t>
        <a:bodyPr/>
        <a:lstStyle/>
        <a:p>
          <a:pPr algn="l"/>
          <a:endParaRPr lang="en-US" sz="1800" b="1"/>
        </a:p>
      </dgm:t>
    </dgm:pt>
    <dgm:pt modelId="{FD74DE9C-6A39-44BA-BD3B-E761A43CF0F5}">
      <dgm:prSet phldrT="[Text]" custT="1"/>
      <dgm:spPr/>
      <dgm:t>
        <a:bodyPr/>
        <a:lstStyle/>
        <a:p>
          <a:pPr algn="l"/>
          <a:r>
            <a:rPr lang="en-US" sz="1800" b="1" i="0" u="none" strike="noStrike" kern="1200" dirty="0">
              <a:effectLst/>
              <a:latin typeface="Calibri" panose="020F0502020204030204" pitchFamily="34" charset="0"/>
            </a:rPr>
            <a:t>Item Wise Transfer Acknowledge </a:t>
          </a:r>
          <a:endParaRPr lang="en-US" sz="1800" b="1" kern="1200" dirty="0"/>
        </a:p>
      </dgm:t>
    </dgm:pt>
    <dgm:pt modelId="{EF6683C6-2D14-47C5-A752-3E852CCC4854}" type="parTrans" cxnId="{8CDB186D-D607-448E-BD67-D5B0D60D94AA}">
      <dgm:prSet/>
      <dgm:spPr/>
      <dgm:t>
        <a:bodyPr/>
        <a:lstStyle/>
        <a:p>
          <a:pPr algn="l"/>
          <a:endParaRPr lang="en-US" sz="1800" b="1"/>
        </a:p>
      </dgm:t>
    </dgm:pt>
    <dgm:pt modelId="{F6C029EE-0FA3-45EB-A219-D9F757983454}" type="sibTrans" cxnId="{8CDB186D-D607-448E-BD67-D5B0D60D94AA}">
      <dgm:prSet/>
      <dgm:spPr/>
      <dgm:t>
        <a:bodyPr/>
        <a:lstStyle/>
        <a:p>
          <a:pPr algn="l"/>
          <a:endParaRPr lang="en-US" sz="1800" b="1"/>
        </a:p>
      </dgm:t>
    </dgm:pt>
    <dgm:pt modelId="{425F78AC-11E5-47AD-B64F-2F73AF0F0263}">
      <dgm:prSet phldrT="[Text]" custT="1"/>
      <dgm:spPr/>
      <dgm:t>
        <a:bodyPr/>
        <a:lstStyle/>
        <a:p>
          <a:pPr algn="l"/>
          <a:r>
            <a:rPr lang="en-IN" sz="1800" b="1" i="0" u="none" strike="noStrike" kern="1200" dirty="0">
              <a:effectLst/>
              <a:latin typeface="Calibri" panose="020F0502020204030204" pitchFamily="34" charset="0"/>
            </a:rPr>
            <a:t>Item Wise Online Transfer </a:t>
          </a:r>
          <a:endParaRPr lang="en-US" sz="1800" b="1" kern="1200" dirty="0"/>
        </a:p>
      </dgm:t>
    </dgm:pt>
    <dgm:pt modelId="{BDFC3357-8833-4B6A-8126-BA7952EA40AF}" type="parTrans" cxnId="{12895179-F6B8-481F-B8C5-E73435CD12E9}">
      <dgm:prSet/>
      <dgm:spPr/>
      <dgm:t>
        <a:bodyPr/>
        <a:lstStyle/>
        <a:p>
          <a:endParaRPr lang="en-IN"/>
        </a:p>
      </dgm:t>
    </dgm:pt>
    <dgm:pt modelId="{DC2931A0-D589-433D-8FA7-2AA687619947}" type="sibTrans" cxnId="{12895179-F6B8-481F-B8C5-E73435CD12E9}">
      <dgm:prSet/>
      <dgm:spPr/>
      <dgm:t>
        <a:bodyPr/>
        <a:lstStyle/>
        <a:p>
          <a:endParaRPr lang="en-IN"/>
        </a:p>
      </dgm:t>
    </dgm:pt>
    <dgm:pt modelId="{1272796C-816D-41B9-AFDA-A4A750C6BB9D}" type="pres">
      <dgm:prSet presAssocID="{B10100C0-463D-4DFC-B75E-CB0328459066}" presName="Name0" presStyleCnt="0">
        <dgm:presLayoutVars>
          <dgm:dir/>
          <dgm:animLvl val="lvl"/>
          <dgm:resizeHandles val="exact"/>
        </dgm:presLayoutVars>
      </dgm:prSet>
      <dgm:spPr/>
    </dgm:pt>
    <dgm:pt modelId="{5E28EF2E-F5EF-49DD-AF95-6DD1FEF36DB4}" type="pres">
      <dgm:prSet presAssocID="{F9AD1000-A3F5-4233-B25D-7B9ACBA303C9}" presName="linNode" presStyleCnt="0"/>
      <dgm:spPr/>
    </dgm:pt>
    <dgm:pt modelId="{8035218E-32E6-4EEF-BD25-E829452675AD}" type="pres">
      <dgm:prSet presAssocID="{F9AD1000-A3F5-4233-B25D-7B9ACBA303C9}" presName="parTx" presStyleLbl="revTx" presStyleIdx="0" presStyleCnt="1" custScaleX="165452">
        <dgm:presLayoutVars>
          <dgm:chMax val="1"/>
          <dgm:bulletEnabled val="1"/>
        </dgm:presLayoutVars>
      </dgm:prSet>
      <dgm:spPr/>
    </dgm:pt>
    <dgm:pt modelId="{EE5B9D3F-7054-4DD7-B277-3BDFAED211F7}" type="pres">
      <dgm:prSet presAssocID="{F9AD1000-A3F5-4233-B25D-7B9ACBA303C9}" presName="bracket" presStyleLbl="parChTrans1D1" presStyleIdx="0" presStyleCnt="1" custLinFactNeighborX="-80296"/>
      <dgm:spPr/>
    </dgm:pt>
    <dgm:pt modelId="{878D9711-D280-42E7-B5F7-FCDF7A2FFF95}" type="pres">
      <dgm:prSet presAssocID="{F9AD1000-A3F5-4233-B25D-7B9ACBA303C9}" presName="spH" presStyleCnt="0"/>
      <dgm:spPr/>
    </dgm:pt>
    <dgm:pt modelId="{89D9FCED-8D3F-4A4F-8B85-C4ABE2EBB2CA}" type="pres">
      <dgm:prSet presAssocID="{F9AD1000-A3F5-4233-B25D-7B9ACBA303C9}" presName="desTx" presStyleLbl="node1" presStyleIdx="0" presStyleCnt="1" custScaleX="155919" custScaleY="100192">
        <dgm:presLayoutVars>
          <dgm:bulletEnabled val="1"/>
        </dgm:presLayoutVars>
      </dgm:prSet>
      <dgm:spPr/>
    </dgm:pt>
  </dgm:ptLst>
  <dgm:cxnLst>
    <dgm:cxn modelId="{F845BA1E-29F2-435F-9F97-D902FEC694FE}" srcId="{B10100C0-463D-4DFC-B75E-CB0328459066}" destId="{F9AD1000-A3F5-4233-B25D-7B9ACBA303C9}" srcOrd="0" destOrd="0" parTransId="{EF2CA58F-B053-48DC-AD70-38A04695A16F}" sibTransId="{20C869A6-0F8E-4A0F-8958-A8819DAFF6F3}"/>
    <dgm:cxn modelId="{F8C9A227-BC49-46F2-8DB5-200625897D69}" type="presOf" srcId="{F9AD1000-A3F5-4233-B25D-7B9ACBA303C9}" destId="{8035218E-32E6-4EEF-BD25-E829452675AD}" srcOrd="0" destOrd="0" presId="urn:diagrams.loki3.com/BracketList"/>
    <dgm:cxn modelId="{8CDB186D-D607-448E-BD67-D5B0D60D94AA}" srcId="{F9AD1000-A3F5-4233-B25D-7B9ACBA303C9}" destId="{FD74DE9C-6A39-44BA-BD3B-E761A43CF0F5}" srcOrd="1" destOrd="0" parTransId="{EF6683C6-2D14-47C5-A752-3E852CCC4854}" sibTransId="{F6C029EE-0FA3-45EB-A219-D9F757983454}"/>
    <dgm:cxn modelId="{9604CE57-E782-45C5-A554-3F17F3A67FCC}" type="presOf" srcId="{FD74DE9C-6A39-44BA-BD3B-E761A43CF0F5}" destId="{89D9FCED-8D3F-4A4F-8B85-C4ABE2EBB2CA}" srcOrd="0" destOrd="1" presId="urn:diagrams.loki3.com/BracketList"/>
    <dgm:cxn modelId="{12895179-F6B8-481F-B8C5-E73435CD12E9}" srcId="{F9AD1000-A3F5-4233-B25D-7B9ACBA303C9}" destId="{425F78AC-11E5-47AD-B64F-2F73AF0F0263}" srcOrd="0" destOrd="0" parTransId="{BDFC3357-8833-4B6A-8126-BA7952EA40AF}" sibTransId="{DC2931A0-D589-433D-8FA7-2AA687619947}"/>
    <dgm:cxn modelId="{FDAF53E9-A4A0-43B0-B2C4-328CCD7AF7BA}" type="presOf" srcId="{B10100C0-463D-4DFC-B75E-CB0328459066}" destId="{1272796C-816D-41B9-AFDA-A4A750C6BB9D}" srcOrd="0" destOrd="0" presId="urn:diagrams.loki3.com/BracketList"/>
    <dgm:cxn modelId="{1FD4F2F0-DA58-47B2-B457-79B63725C650}" type="presOf" srcId="{425F78AC-11E5-47AD-B64F-2F73AF0F0263}" destId="{89D9FCED-8D3F-4A4F-8B85-C4ABE2EBB2CA}" srcOrd="0" destOrd="0" presId="urn:diagrams.loki3.com/BracketList"/>
    <dgm:cxn modelId="{E1F53A93-2B81-48F6-8E1C-4D1EF79D335B}" type="presParOf" srcId="{1272796C-816D-41B9-AFDA-A4A750C6BB9D}" destId="{5E28EF2E-F5EF-49DD-AF95-6DD1FEF36DB4}" srcOrd="0" destOrd="0" presId="urn:diagrams.loki3.com/BracketList"/>
    <dgm:cxn modelId="{3EEAAD3A-77E4-4EB7-8DF7-F67FE491EE2E}" type="presParOf" srcId="{5E28EF2E-F5EF-49DD-AF95-6DD1FEF36DB4}" destId="{8035218E-32E6-4EEF-BD25-E829452675AD}" srcOrd="0" destOrd="0" presId="urn:diagrams.loki3.com/BracketList"/>
    <dgm:cxn modelId="{25AC2855-0753-403C-B7B3-15847E78CC2C}" type="presParOf" srcId="{5E28EF2E-F5EF-49DD-AF95-6DD1FEF36DB4}" destId="{EE5B9D3F-7054-4DD7-B277-3BDFAED211F7}" srcOrd="1" destOrd="0" presId="urn:diagrams.loki3.com/BracketList"/>
    <dgm:cxn modelId="{8A7DB712-FB92-4F8D-AFBC-31DF922E966E}" type="presParOf" srcId="{5E28EF2E-F5EF-49DD-AF95-6DD1FEF36DB4}" destId="{878D9711-D280-42E7-B5F7-FCDF7A2FFF95}" srcOrd="2" destOrd="0" presId="urn:diagrams.loki3.com/BracketList"/>
    <dgm:cxn modelId="{70E45644-D802-44F2-A374-C5C8640A2761}" type="presParOf" srcId="{5E28EF2E-F5EF-49DD-AF95-6DD1FEF36DB4}" destId="{89D9FCED-8D3F-4A4F-8B85-C4ABE2EBB2CA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3F839-774D-490D-9A07-689DCD9EAEB1}">
      <dsp:nvSpPr>
        <dsp:cNvPr id="0" name=""/>
        <dsp:cNvSpPr/>
      </dsp:nvSpPr>
      <dsp:spPr>
        <a:xfrm>
          <a:off x="2392" y="716931"/>
          <a:ext cx="1223754" cy="346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u="none" strike="noStrike" kern="1200" dirty="0">
              <a:effectLst/>
              <a:latin typeface="Calibri" panose="020F0502020204030204" pitchFamily="34" charset="0"/>
            </a:rPr>
            <a:t>Inventory</a:t>
          </a:r>
          <a:endParaRPr lang="en-US" sz="1800" b="1" kern="1200" dirty="0"/>
        </a:p>
      </dsp:txBody>
      <dsp:txXfrm>
        <a:off x="2392" y="716931"/>
        <a:ext cx="1223754" cy="346161"/>
      </dsp:txXfrm>
    </dsp:sp>
    <dsp:sp modelId="{FDF36FEE-55FA-4734-81C2-76489DF9060B}">
      <dsp:nvSpPr>
        <dsp:cNvPr id="0" name=""/>
        <dsp:cNvSpPr/>
      </dsp:nvSpPr>
      <dsp:spPr>
        <a:xfrm>
          <a:off x="1189447" y="67878"/>
          <a:ext cx="244750" cy="1644267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19FAC7-A78E-4B85-BC30-435F983D3508}">
      <dsp:nvSpPr>
        <dsp:cNvPr id="0" name=""/>
        <dsp:cNvSpPr/>
      </dsp:nvSpPr>
      <dsp:spPr>
        <a:xfrm>
          <a:off x="1571190" y="1738"/>
          <a:ext cx="3328611" cy="177828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kern="1200" dirty="0"/>
            <a:t>Release Order Online</a:t>
          </a:r>
          <a:endParaRPr lang="en-US" sz="1600" b="1" i="0" u="none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kern="1200" dirty="0"/>
            <a:t>Drug Inventory Add /View</a:t>
          </a:r>
          <a:endParaRPr lang="en-US" sz="1600" b="1" i="0" u="none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kern="1200" dirty="0"/>
            <a:t>Drugs Acknowledge (CMSS)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kern="1200" dirty="0"/>
            <a:t>Breakage and Lost Item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i="0" u="none" kern="1200" dirty="0"/>
            <a:t>Receive/Issue Third Party </a:t>
          </a:r>
          <a:endParaRPr lang="en-IN" sz="1600" b="1" i="0" u="none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i="0" u="none" kern="1200" dirty="0"/>
            <a:t>Issue To Sub Store Off Line</a:t>
          </a:r>
          <a:endParaRPr lang="en-IN" sz="1600" b="1" i="0" u="none" kern="1200" dirty="0"/>
        </a:p>
      </dsp:txBody>
      <dsp:txXfrm>
        <a:off x="1571190" y="1738"/>
        <a:ext cx="3328611" cy="1778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5218E-32E6-4EEF-BD25-E829452675AD}">
      <dsp:nvSpPr>
        <dsp:cNvPr id="0" name=""/>
        <dsp:cNvSpPr/>
      </dsp:nvSpPr>
      <dsp:spPr>
        <a:xfrm>
          <a:off x="1002" y="210994"/>
          <a:ext cx="1348006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u="none" strike="noStrike" kern="1200">
              <a:effectLst/>
              <a:latin typeface="Calibri" panose="020F0502020204030204" pitchFamily="34" charset="0"/>
            </a:rPr>
            <a:t>Drug Transfer</a:t>
          </a:r>
          <a:endParaRPr lang="en-US" sz="1800" b="1" kern="1200" dirty="0"/>
        </a:p>
      </dsp:txBody>
      <dsp:txXfrm>
        <a:off x="1002" y="210994"/>
        <a:ext cx="1348006" cy="1287000"/>
      </dsp:txXfrm>
    </dsp:sp>
    <dsp:sp modelId="{EE5B9D3F-7054-4DD7-B277-3BDFAED211F7}">
      <dsp:nvSpPr>
        <dsp:cNvPr id="0" name=""/>
        <dsp:cNvSpPr/>
      </dsp:nvSpPr>
      <dsp:spPr>
        <a:xfrm>
          <a:off x="1296672" y="210994"/>
          <a:ext cx="162948" cy="1287000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D9FCED-8D3F-4A4F-8B85-C4ABE2EBB2CA}">
      <dsp:nvSpPr>
        <dsp:cNvPr id="0" name=""/>
        <dsp:cNvSpPr/>
      </dsp:nvSpPr>
      <dsp:spPr>
        <a:xfrm>
          <a:off x="1577136" y="209758"/>
          <a:ext cx="3455316" cy="12894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800" b="1" i="0" u="none" strike="noStrike" kern="1200" dirty="0">
              <a:effectLst/>
              <a:latin typeface="Calibri" panose="020F0502020204030204" pitchFamily="34" charset="0"/>
            </a:rPr>
            <a:t>Item Wise Online Transfer 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0" u="none" strike="noStrike" kern="1200" dirty="0">
              <a:effectLst/>
              <a:latin typeface="Calibri" panose="020F0502020204030204" pitchFamily="34" charset="0"/>
            </a:rPr>
            <a:t>Item Wise Transfer Acknowledge </a:t>
          </a:r>
          <a:endParaRPr lang="en-US" sz="1800" b="1" kern="1200" dirty="0"/>
        </a:p>
      </dsp:txBody>
      <dsp:txXfrm>
        <a:off x="1577136" y="209758"/>
        <a:ext cx="3455316" cy="1289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994AA-C437-4EF4-8BEF-0B832D7FA420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8EC8D-EF88-0275-F75C-A78992443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57874-EF65-4B61-B062-40C932C812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0CE03-6C3A-EB4D-A9B1-7EFD38B58412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7D50D-BAA9-464B-B391-243138E078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92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229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9429764-E305-A48D-5244-9BCD20902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8286859"/>
            <a:chOff x="0" y="1"/>
            <a:chExt cx="12192000" cy="8286859"/>
          </a:xfrm>
        </p:grpSpPr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45F65CE3-2411-E8E5-B72E-F5CBEC4DDC55}"/>
                </a:ext>
              </a:extLst>
            </p:cNvPr>
            <p:cNvSpPr/>
            <p:nvPr userDrawn="1"/>
          </p:nvSpPr>
          <p:spPr>
            <a:xfrm>
              <a:off x="4000500" y="1087403"/>
              <a:ext cx="8191500" cy="5770597"/>
            </a:xfrm>
            <a:custGeom>
              <a:avLst/>
              <a:gdLst>
                <a:gd name="connsiteX0" fmla="*/ 4929467 w 8191500"/>
                <a:gd name="connsiteY0" fmla="*/ 0 h 5770597"/>
                <a:gd name="connsiteX1" fmla="*/ 8065066 w 8191500"/>
                <a:gd name="connsiteY1" fmla="*/ 1118513 h 5770597"/>
                <a:gd name="connsiteX2" fmla="*/ 8191500 w 8191500"/>
                <a:gd name="connsiteY2" fmla="*/ 1227339 h 5770597"/>
                <a:gd name="connsiteX3" fmla="*/ 8191500 w 8191500"/>
                <a:gd name="connsiteY3" fmla="*/ 5770597 h 5770597"/>
                <a:gd name="connsiteX4" fmla="*/ 79523 w 8191500"/>
                <a:gd name="connsiteY4" fmla="*/ 5770597 h 5770597"/>
                <a:gd name="connsiteX5" fmla="*/ 56799 w 8191500"/>
                <a:gd name="connsiteY5" fmla="*/ 5644158 h 5770597"/>
                <a:gd name="connsiteX6" fmla="*/ 0 w 8191500"/>
                <a:gd name="connsiteY6" fmla="*/ 4898209 h 5770597"/>
                <a:gd name="connsiteX7" fmla="*/ 4929467 w 8191500"/>
                <a:gd name="connsiteY7" fmla="*/ 0 h 577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91500" h="5770597">
                  <a:moveTo>
                    <a:pt x="4929467" y="0"/>
                  </a:moveTo>
                  <a:cubicBezTo>
                    <a:pt x="6120547" y="0"/>
                    <a:pt x="7212963" y="419755"/>
                    <a:pt x="8065066" y="1118513"/>
                  </a:cubicBezTo>
                  <a:lnTo>
                    <a:pt x="8191500" y="1227339"/>
                  </a:lnTo>
                  <a:lnTo>
                    <a:pt x="8191500" y="5770597"/>
                  </a:lnTo>
                  <a:lnTo>
                    <a:pt x="79523" y="5770597"/>
                  </a:lnTo>
                  <a:lnTo>
                    <a:pt x="56799" y="5644158"/>
                  </a:lnTo>
                  <a:cubicBezTo>
                    <a:pt x="19398" y="5400934"/>
                    <a:pt x="0" y="5151822"/>
                    <a:pt x="0" y="4898209"/>
                  </a:cubicBezTo>
                  <a:cubicBezTo>
                    <a:pt x="0" y="2193003"/>
                    <a:pt x="2206998" y="0"/>
                    <a:pt x="49294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6B51B3-AA6C-9C5E-7032-5AEA05D459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6241" y="183933"/>
              <a:ext cx="0" cy="1597708"/>
            </a:xfrm>
            <a:prstGeom prst="line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4F28561D-5B3C-F08A-F7B5-48E6B74EAEBD}"/>
                </a:ext>
              </a:extLst>
            </p:cNvPr>
            <p:cNvSpPr/>
            <p:nvPr userDrawn="1"/>
          </p:nvSpPr>
          <p:spPr>
            <a:xfrm>
              <a:off x="5292348" y="1"/>
              <a:ext cx="2279742" cy="1267785"/>
            </a:xfrm>
            <a:custGeom>
              <a:avLst/>
              <a:gdLst>
                <a:gd name="connsiteX0" fmla="*/ 0 w 2279742"/>
                <a:gd name="connsiteY0" fmla="*/ 0 h 1267785"/>
                <a:gd name="connsiteX1" fmla="*/ 138700 w 2279742"/>
                <a:gd name="connsiteY1" fmla="*/ 0 h 1267785"/>
                <a:gd name="connsiteX2" fmla="*/ 138700 w 2279742"/>
                <a:gd name="connsiteY2" fmla="*/ 1078193 h 1267785"/>
                <a:gd name="connsiteX3" fmla="*/ 2002733 w 2279742"/>
                <a:gd name="connsiteY3" fmla="*/ 0 h 1267785"/>
                <a:gd name="connsiteX4" fmla="*/ 2279742 w 2279742"/>
                <a:gd name="connsiteY4" fmla="*/ 0 h 1267785"/>
                <a:gd name="connsiteX5" fmla="*/ 104026 w 2279742"/>
                <a:gd name="connsiteY5" fmla="*/ 1258503 h 1267785"/>
                <a:gd name="connsiteX6" fmla="*/ 69351 w 2279742"/>
                <a:gd name="connsiteY6" fmla="*/ 1267785 h 1267785"/>
                <a:gd name="connsiteX7" fmla="*/ 0 w 2279742"/>
                <a:gd name="connsiteY7" fmla="*/ 1198436 h 126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9742" h="1267785">
                  <a:moveTo>
                    <a:pt x="0" y="0"/>
                  </a:moveTo>
                  <a:lnTo>
                    <a:pt x="138700" y="0"/>
                  </a:lnTo>
                  <a:lnTo>
                    <a:pt x="138700" y="1078193"/>
                  </a:lnTo>
                  <a:lnTo>
                    <a:pt x="2002733" y="0"/>
                  </a:lnTo>
                  <a:lnTo>
                    <a:pt x="2279742" y="0"/>
                  </a:lnTo>
                  <a:lnTo>
                    <a:pt x="104026" y="1258503"/>
                  </a:lnTo>
                  <a:cubicBezTo>
                    <a:pt x="93484" y="1264595"/>
                    <a:pt x="81523" y="1267796"/>
                    <a:pt x="69351" y="1267785"/>
                  </a:cubicBezTo>
                  <a:cubicBezTo>
                    <a:pt x="31049" y="1267785"/>
                    <a:pt x="0" y="1236737"/>
                    <a:pt x="0" y="1198436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5">
              <a:extLst>
                <a:ext uri="{FF2B5EF4-FFF2-40B4-BE49-F238E27FC236}">
                  <a16:creationId xmlns:a16="http://schemas.microsoft.com/office/drawing/2014/main" id="{7BD7FF70-44B7-E753-26CD-E228B56C2517}"/>
                </a:ext>
              </a:extLst>
            </p:cNvPr>
            <p:cNvSpPr/>
            <p:nvPr userDrawn="1"/>
          </p:nvSpPr>
          <p:spPr>
            <a:xfrm>
              <a:off x="10208695" y="1"/>
              <a:ext cx="1135066" cy="477997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F9EE857-93B9-ACF6-2AB4-2A29C4B94776}"/>
                </a:ext>
              </a:extLst>
            </p:cNvPr>
            <p:cNvSpPr/>
            <p:nvPr userDrawn="1"/>
          </p:nvSpPr>
          <p:spPr>
            <a:xfrm>
              <a:off x="1569044" y="514898"/>
              <a:ext cx="2393351" cy="232842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9">
              <a:extLst>
                <a:ext uri="{FF2B5EF4-FFF2-40B4-BE49-F238E27FC236}">
                  <a16:creationId xmlns:a16="http://schemas.microsoft.com/office/drawing/2014/main" id="{75030D84-5EEB-A095-3D43-0ED22BDB8406}"/>
                </a:ext>
              </a:extLst>
            </p:cNvPr>
            <p:cNvSpPr/>
            <p:nvPr userDrawn="1"/>
          </p:nvSpPr>
          <p:spPr>
            <a:xfrm flipH="1">
              <a:off x="0" y="2949740"/>
              <a:ext cx="1186451" cy="1771650"/>
            </a:xfrm>
            <a:custGeom>
              <a:avLst/>
              <a:gdLst>
                <a:gd name="connsiteX0" fmla="*/ 61913 w 1186451"/>
                <a:gd name="connsiteY0" fmla="*/ 0 h 1771650"/>
                <a:gd name="connsiteX1" fmla="*/ 1186451 w 1186451"/>
                <a:gd name="connsiteY1" fmla="*/ 0 h 1771650"/>
                <a:gd name="connsiteX2" fmla="*/ 1186451 w 1186451"/>
                <a:gd name="connsiteY2" fmla="*/ 123825 h 1771650"/>
                <a:gd name="connsiteX3" fmla="*/ 123825 w 1186451"/>
                <a:gd name="connsiteY3" fmla="*/ 123825 h 1771650"/>
                <a:gd name="connsiteX4" fmla="*/ 123825 w 1186451"/>
                <a:gd name="connsiteY4" fmla="*/ 1647825 h 1771650"/>
                <a:gd name="connsiteX5" fmla="*/ 1186451 w 1186451"/>
                <a:gd name="connsiteY5" fmla="*/ 1647825 h 1771650"/>
                <a:gd name="connsiteX6" fmla="*/ 1186451 w 1186451"/>
                <a:gd name="connsiteY6" fmla="*/ 1771650 h 1771650"/>
                <a:gd name="connsiteX7" fmla="*/ 61913 w 1186451"/>
                <a:gd name="connsiteY7" fmla="*/ 1771650 h 1771650"/>
                <a:gd name="connsiteX8" fmla="*/ 0 w 1186451"/>
                <a:gd name="connsiteY8" fmla="*/ 1709738 h 1771650"/>
                <a:gd name="connsiteX9" fmla="*/ 0 w 1186451"/>
                <a:gd name="connsiteY9" fmla="*/ 61913 h 1771650"/>
                <a:gd name="connsiteX10" fmla="*/ 61913 w 1186451"/>
                <a:gd name="connsiteY10" fmla="*/ 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6451" h="177165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26E6DE3E-6851-19AD-2E60-22F006238173}"/>
                </a:ext>
              </a:extLst>
            </p:cNvPr>
            <p:cNvSpPr/>
            <p:nvPr userDrawn="1"/>
          </p:nvSpPr>
          <p:spPr>
            <a:xfrm rot="16200000">
              <a:off x="1539683" y="4203427"/>
              <a:ext cx="4083433" cy="4083433"/>
            </a:xfrm>
            <a:prstGeom prst="arc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474" y="2949739"/>
            <a:ext cx="6261291" cy="2396686"/>
          </a:xfrm>
        </p:spPr>
        <p:txBody>
          <a:bodyPr anchor="b" anchorCtr="0">
            <a:noAutofit/>
          </a:bodyPr>
          <a:lstStyle>
            <a:lvl1pPr algn="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E96D25F-53A2-6217-84B4-7EB874F0B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89189" y="941148"/>
            <a:ext cx="11182430" cy="4797821"/>
            <a:chOff x="489189" y="941148"/>
            <a:chExt cx="11182430" cy="479782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50FA62D-C8AE-52B8-1712-6116756D1A83}"/>
                </a:ext>
              </a:extLst>
            </p:cNvPr>
            <p:cNvSpPr/>
            <p:nvPr userDrawn="1"/>
          </p:nvSpPr>
          <p:spPr>
            <a:xfrm>
              <a:off x="489189" y="1119031"/>
              <a:ext cx="4619938" cy="4619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1D2D6A01-57CF-3C0B-968C-E5A8FD352320}"/>
                </a:ext>
              </a:extLst>
            </p:cNvPr>
            <p:cNvSpPr/>
            <p:nvPr userDrawn="1"/>
          </p:nvSpPr>
          <p:spPr>
            <a:xfrm rot="19809111">
              <a:off x="8683720" y="941148"/>
              <a:ext cx="2987899" cy="2987899"/>
            </a:xfrm>
            <a:prstGeom prst="arc">
              <a:avLst>
                <a:gd name="adj1" fmla="val 15817365"/>
                <a:gd name="adj2" fmla="val 1781380"/>
              </a:avLst>
            </a:prstGeom>
            <a:ln w="127000" cap="rnd">
              <a:solidFill>
                <a:schemeClr val="accent4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10BEFAA-C349-7DB1-1827-0FA48A430AD8}"/>
                </a:ext>
              </a:extLst>
            </p:cNvPr>
            <p:cNvSpPr/>
            <p:nvPr userDrawn="1"/>
          </p:nvSpPr>
          <p:spPr>
            <a:xfrm>
              <a:off x="910048" y="4780992"/>
              <a:ext cx="546100" cy="546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57" y="1119031"/>
            <a:ext cx="4384736" cy="4619938"/>
          </a:xfrm>
        </p:spPr>
        <p:txBody>
          <a:bodyPr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1708" y="554942"/>
            <a:ext cx="5552091" cy="5768220"/>
          </a:xfrm>
        </p:spPr>
        <p:txBody>
          <a:bodyPr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EF93C3C-09E9-6CD0-EF4B-6DE09539EE7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011782 w 12192000"/>
              <a:gd name="connsiteY0" fmla="*/ 4817511 h 6858000"/>
              <a:gd name="connsiteX1" fmla="*/ 8937059 w 12192000"/>
              <a:gd name="connsiteY1" fmla="*/ 4972626 h 6858000"/>
              <a:gd name="connsiteX2" fmla="*/ 8588084 w 12192000"/>
              <a:gd name="connsiteY2" fmla="*/ 5489438 h 6858000"/>
              <a:gd name="connsiteX3" fmla="*/ 8565206 w 12192000"/>
              <a:gd name="connsiteY3" fmla="*/ 5514611 h 6858000"/>
              <a:gd name="connsiteX4" fmla="*/ 8569944 w 12192000"/>
              <a:gd name="connsiteY4" fmla="*/ 5520198 h 6858000"/>
              <a:gd name="connsiteX5" fmla="*/ 8878607 w 12192000"/>
              <a:gd name="connsiteY5" fmla="*/ 5644582 h 6858000"/>
              <a:gd name="connsiteX6" fmla="*/ 9315123 w 12192000"/>
              <a:gd name="connsiteY6" fmla="*/ 5219907 h 6858000"/>
              <a:gd name="connsiteX7" fmla="*/ 9048519 w 12192000"/>
              <a:gd name="connsiteY7" fmla="*/ 4828605 h 6858000"/>
              <a:gd name="connsiteX8" fmla="*/ 6096000 w 12192000"/>
              <a:gd name="connsiteY8" fmla="*/ 200625 h 6858000"/>
              <a:gd name="connsiteX9" fmla="*/ 2867625 w 12192000"/>
              <a:gd name="connsiteY9" fmla="*/ 3429000 h 6858000"/>
              <a:gd name="connsiteX10" fmla="*/ 6096000 w 12192000"/>
              <a:gd name="connsiteY10" fmla="*/ 6657375 h 6858000"/>
              <a:gd name="connsiteX11" fmla="*/ 9324375 w 12192000"/>
              <a:gd name="connsiteY11" fmla="*/ 3429000 h 6858000"/>
              <a:gd name="connsiteX12" fmla="*/ 6096000 w 12192000"/>
              <a:gd name="connsiteY12" fmla="*/ 200625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0 w 12192000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9011782" y="4817511"/>
                </a:moveTo>
                <a:lnTo>
                  <a:pt x="8937059" y="4972626"/>
                </a:lnTo>
                <a:cubicBezTo>
                  <a:pt x="8837255" y="5156349"/>
                  <a:pt x="8720206" y="5329344"/>
                  <a:pt x="8588084" y="5489438"/>
                </a:cubicBezTo>
                <a:lnTo>
                  <a:pt x="8565206" y="5514611"/>
                </a:lnTo>
                <a:lnTo>
                  <a:pt x="8569944" y="5520198"/>
                </a:lnTo>
                <a:cubicBezTo>
                  <a:pt x="8648938" y="5597049"/>
                  <a:pt x="8758066" y="5644582"/>
                  <a:pt x="8878607" y="5644582"/>
                </a:cubicBezTo>
                <a:cubicBezTo>
                  <a:pt x="9119688" y="5644582"/>
                  <a:pt x="9315123" y="5454449"/>
                  <a:pt x="9315123" y="5219907"/>
                </a:cubicBezTo>
                <a:cubicBezTo>
                  <a:pt x="9315123" y="5044001"/>
                  <a:pt x="9205191" y="4893074"/>
                  <a:pt x="9048519" y="4828605"/>
                </a:cubicBezTo>
                <a:close/>
                <a:moveTo>
                  <a:pt x="6096000" y="200625"/>
                </a:moveTo>
                <a:cubicBezTo>
                  <a:pt x="4313018" y="200625"/>
                  <a:pt x="2867625" y="1646018"/>
                  <a:pt x="2867625" y="3429000"/>
                </a:cubicBezTo>
                <a:cubicBezTo>
                  <a:pt x="2867625" y="5211982"/>
                  <a:pt x="4313018" y="6657375"/>
                  <a:pt x="6096000" y="6657375"/>
                </a:cubicBezTo>
                <a:cubicBezTo>
                  <a:pt x="7878982" y="6657375"/>
                  <a:pt x="9324375" y="5211982"/>
                  <a:pt x="9324375" y="3429000"/>
                </a:cubicBezTo>
                <a:cubicBezTo>
                  <a:pt x="9324375" y="1646018"/>
                  <a:pt x="7878982" y="200625"/>
                  <a:pt x="6096000" y="20062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D5C3C4BD-DFDB-76B4-17CA-7DA4D17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9366740" flipV="1">
            <a:off x="2557952" y="-89828"/>
            <a:ext cx="7173200" cy="7173200"/>
          </a:xfrm>
          <a:prstGeom prst="arc">
            <a:avLst>
              <a:gd name="adj1" fmla="val 16200000"/>
              <a:gd name="adj2" fmla="val 20401595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B04B61C-6467-D51D-0AF4-5C7D05F36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168" y="923544"/>
            <a:ext cx="6455664" cy="5010912"/>
          </a:xfrm>
          <a:prstGeom prst="rect">
            <a:avLst/>
          </a:prstGeom>
          <a:noFill/>
        </p:spPr>
        <p:txBody>
          <a:bodyPr lIns="0" rIns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7A19F4B-D154-3EB2-F86A-9A63283A3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8565206" y="4817511"/>
            <a:ext cx="749917" cy="827071"/>
          </a:xfrm>
          <a:custGeom>
            <a:avLst/>
            <a:gdLst>
              <a:gd name="connsiteX0" fmla="*/ 446576 w 749917"/>
              <a:gd name="connsiteY0" fmla="*/ 0 h 827071"/>
              <a:gd name="connsiteX1" fmla="*/ 483313 w 749917"/>
              <a:gd name="connsiteY1" fmla="*/ 11094 h 827071"/>
              <a:gd name="connsiteX2" fmla="*/ 749917 w 749917"/>
              <a:gd name="connsiteY2" fmla="*/ 402396 h 827071"/>
              <a:gd name="connsiteX3" fmla="*/ 313401 w 749917"/>
              <a:gd name="connsiteY3" fmla="*/ 827071 h 827071"/>
              <a:gd name="connsiteX4" fmla="*/ 4738 w 749917"/>
              <a:gd name="connsiteY4" fmla="*/ 702687 h 827071"/>
              <a:gd name="connsiteX5" fmla="*/ 0 w 749917"/>
              <a:gd name="connsiteY5" fmla="*/ 697100 h 827071"/>
              <a:gd name="connsiteX6" fmla="*/ 22878 w 749917"/>
              <a:gd name="connsiteY6" fmla="*/ 671927 h 827071"/>
              <a:gd name="connsiteX7" fmla="*/ 371853 w 749917"/>
              <a:gd name="connsiteY7" fmla="*/ 155115 h 827071"/>
              <a:gd name="connsiteX8" fmla="*/ 446576 w 749917"/>
              <a:gd name="connsiteY8" fmla="*/ 0 h 82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9917" h="827071">
                <a:moveTo>
                  <a:pt x="446576" y="0"/>
                </a:moveTo>
                <a:lnTo>
                  <a:pt x="483313" y="11094"/>
                </a:lnTo>
                <a:cubicBezTo>
                  <a:pt x="639985" y="75563"/>
                  <a:pt x="749917" y="226490"/>
                  <a:pt x="749917" y="402396"/>
                </a:cubicBezTo>
                <a:cubicBezTo>
                  <a:pt x="749917" y="636938"/>
                  <a:pt x="554482" y="827071"/>
                  <a:pt x="313401" y="827071"/>
                </a:cubicBezTo>
                <a:cubicBezTo>
                  <a:pt x="192860" y="827071"/>
                  <a:pt x="83732" y="779538"/>
                  <a:pt x="4738" y="702687"/>
                </a:cubicBezTo>
                <a:lnTo>
                  <a:pt x="0" y="697100"/>
                </a:lnTo>
                <a:lnTo>
                  <a:pt x="22878" y="671927"/>
                </a:lnTo>
                <a:cubicBezTo>
                  <a:pt x="155000" y="511833"/>
                  <a:pt x="272049" y="338838"/>
                  <a:pt x="371853" y="155115"/>
                </a:cubicBezTo>
                <a:lnTo>
                  <a:pt x="4465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4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803"/>
            <a:ext cx="10515600" cy="1472974"/>
          </a:xfrm>
        </p:spPr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3FB7D8D-37C3-E089-EC02-FB49A13CBE1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38099"/>
            <a:ext cx="8012113" cy="4284889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800"/>
            </a:lvl1pPr>
            <a:lvl2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600"/>
            </a:lvl2pPr>
            <a:lvl3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400"/>
            </a:lvl3pPr>
            <a:lvl4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200"/>
            </a:lvl4pPr>
            <a:lvl5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: Shape 14">
            <a:extLst>
              <a:ext uri="{FF2B5EF4-FFF2-40B4-BE49-F238E27FC236}">
                <a16:creationId xmlns:a16="http://schemas.microsoft.com/office/drawing/2014/main" id="{438B6FA2-AF11-618E-2B1A-38BF083DF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-381048" y="5144407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13">
            <a:extLst>
              <a:ext uri="{FF2B5EF4-FFF2-40B4-BE49-F238E27FC236}">
                <a16:creationId xmlns:a16="http://schemas.microsoft.com/office/drawing/2014/main" id="{A269A8D8-A4AE-CEFF-E928-7DB1CFB3E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9">
            <a:extLst>
              <a:ext uri="{FF2B5EF4-FFF2-40B4-BE49-F238E27FC236}">
                <a16:creationId xmlns:a16="http://schemas.microsoft.com/office/drawing/2014/main" id="{15418837-E689-97BE-9FAD-FEDBD599E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11109434" y="3527042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7DF76A42-387B-8D66-1214-D40462070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40621" y="704193"/>
            <a:ext cx="2296455" cy="2296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2ACE818-46EF-547E-9315-A84948303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77652" y="0"/>
            <a:ext cx="8798419" cy="6816262"/>
            <a:chOff x="577652" y="-28502"/>
            <a:chExt cx="8798419" cy="681626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9644D21-8793-9A96-F305-5D20EE342B26}"/>
                </a:ext>
              </a:extLst>
            </p:cNvPr>
            <p:cNvSpPr/>
            <p:nvPr userDrawn="1"/>
          </p:nvSpPr>
          <p:spPr>
            <a:xfrm>
              <a:off x="2815929" y="148929"/>
              <a:ext cx="6560142" cy="6560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DF8D7AEF-C845-09F0-F31C-20B32BBA1EBA}"/>
                </a:ext>
              </a:extLst>
            </p:cNvPr>
            <p:cNvSpPr/>
            <p:nvPr userDrawn="1"/>
          </p:nvSpPr>
          <p:spPr>
            <a:xfrm rot="9222429" flipV="1">
              <a:off x="2494119" y="-28502"/>
              <a:ext cx="6816262" cy="6816262"/>
            </a:xfrm>
            <a:prstGeom prst="arc">
              <a:avLst>
                <a:gd name="adj1" fmla="val 16200000"/>
                <a:gd name="adj2" fmla="val 20093138"/>
              </a:avLst>
            </a:prstGeom>
            <a:ln w="127000" cap="rnd">
              <a:solidFill>
                <a:schemeClr val="accent4">
                  <a:alpha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F9D44CB-887B-C74D-3E96-5607E84DAEFF}"/>
                </a:ext>
              </a:extLst>
            </p:cNvPr>
            <p:cNvSpPr/>
            <p:nvPr userDrawn="1"/>
          </p:nvSpPr>
          <p:spPr>
            <a:xfrm>
              <a:off x="577652" y="1085116"/>
              <a:ext cx="759403" cy="7388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9">
            <a:extLst>
              <a:ext uri="{FF2B5EF4-FFF2-40B4-BE49-F238E27FC236}">
                <a16:creationId xmlns:a16="http://schemas.microsoft.com/office/drawing/2014/main" id="{87D193F4-2337-0048-1BE7-C9A815419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936118" y="5508455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EE4510-BCBA-C39A-BEF1-A391A3304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494655" y="5270490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5929" y="1349825"/>
            <a:ext cx="6560142" cy="3063149"/>
          </a:xfrm>
        </p:spPr>
        <p:txBody>
          <a:bodyPr anchor="ctr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15929" y="4412973"/>
            <a:ext cx="6560142" cy="1935571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4915163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FB01ADF-164A-96FB-0129-C2A0F0ED0A8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147896" y="1816916"/>
            <a:ext cx="5212080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63F0DD-A38B-64B8-7412-087B487E6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2068464" cy="6857998"/>
            <a:chOff x="123536" y="2"/>
            <a:chExt cx="12068464" cy="6857998"/>
          </a:xfrm>
        </p:grpSpPr>
        <p:sp>
          <p:nvSpPr>
            <p:cNvPr id="12" name="Freeform: Shape 9">
              <a:extLst>
                <a:ext uri="{FF2B5EF4-FFF2-40B4-BE49-F238E27FC236}">
                  <a16:creationId xmlns:a16="http://schemas.microsoft.com/office/drawing/2014/main" id="{44CE2FB7-A856-E3C3-9798-73AAFB7901B8}"/>
                </a:ext>
              </a:extLst>
            </p:cNvPr>
            <p:cNvSpPr/>
            <p:nvPr userDrawn="1"/>
          </p:nvSpPr>
          <p:spPr>
            <a:xfrm>
              <a:off x="5671336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0">
              <a:extLst>
                <a:ext uri="{FF2B5EF4-FFF2-40B4-BE49-F238E27FC236}">
                  <a16:creationId xmlns:a16="http://schemas.microsoft.com/office/drawing/2014/main" id="{47ED62E5-894A-A8F9-A6DC-4A5C147CDE78}"/>
                </a:ext>
              </a:extLst>
            </p:cNvPr>
            <p:cNvSpPr/>
            <p:nvPr userDrawn="1"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1">
              <a:extLst>
                <a:ext uri="{FF2B5EF4-FFF2-40B4-BE49-F238E27FC236}">
                  <a16:creationId xmlns:a16="http://schemas.microsoft.com/office/drawing/2014/main" id="{5C181CD4-C69B-2826-AF23-060D677248A9}"/>
                </a:ext>
              </a:extLst>
            </p:cNvPr>
            <p:cNvSpPr/>
            <p:nvPr userDrawn="1"/>
          </p:nvSpPr>
          <p:spPr>
            <a:xfrm rot="5400000">
              <a:off x="11328915" y="3872201"/>
              <a:ext cx="1214656" cy="511514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0538251-2B75-FA20-0F29-FB58583E612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1" y="1825625"/>
            <a:ext cx="3108958" cy="4297680"/>
          </a:xfrm>
        </p:spPr>
        <p:txBody>
          <a:bodyPr>
            <a:normAutofit/>
          </a:bodyPr>
          <a:lstStyle>
            <a:lvl1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1pPr>
            <a:lvl2pPr marL="2857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2pPr>
            <a:lvl3pPr marL="65151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92583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06C49DD-8C29-93EA-04F4-22F84080DF5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661820" y="1816916"/>
            <a:ext cx="6698156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1E75594D-82D2-74F6-56EC-46FCD28CB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94966" y="0"/>
            <a:ext cx="1214656" cy="51151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13">
            <a:extLst>
              <a:ext uri="{FF2B5EF4-FFF2-40B4-BE49-F238E27FC236}">
                <a16:creationId xmlns:a16="http://schemas.microsoft.com/office/drawing/2014/main" id="{FF4E0F5B-0892-2688-EFD3-284369DA5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097530" y="5590215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D8715A-3067-732D-C410-868C7CCCF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82378" y="551212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807BCF9-2F5B-200E-2E6C-E177DB56E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7458"/>
            <a:ext cx="7083733" cy="6182202"/>
            <a:chOff x="0" y="7460"/>
            <a:chExt cx="7083733" cy="6182202"/>
          </a:xfrm>
        </p:grpSpPr>
        <p:sp>
          <p:nvSpPr>
            <p:cNvPr id="9" name="Freeform: Shape 14">
              <a:extLst>
                <a:ext uri="{FF2B5EF4-FFF2-40B4-BE49-F238E27FC236}">
                  <a16:creationId xmlns:a16="http://schemas.microsoft.com/office/drawing/2014/main" id="{7A624B2B-50FD-9351-987F-2E5A5472CAB6}"/>
                </a:ext>
              </a:extLst>
            </p:cNvPr>
            <p:cNvSpPr/>
            <p:nvPr userDrawn="1"/>
          </p:nvSpPr>
          <p:spPr>
            <a:xfrm rot="16200000">
              <a:off x="-388933" y="4841194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51E534EE-E0F1-2BD9-9A82-7656B90A2D9D}"/>
                </a:ext>
              </a:extLst>
            </p:cNvPr>
            <p:cNvSpPr/>
            <p:nvPr userDrawn="1"/>
          </p:nvSpPr>
          <p:spPr>
            <a:xfrm>
              <a:off x="6234405" y="7460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5257800" cy="2324046"/>
          </a:xfrm>
        </p:spPr>
        <p:txBody>
          <a:bodyPr anchor="b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657316"/>
            <a:ext cx="5257800" cy="3369858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013AD6-0EF3-2B25-DDBD-2DF706123A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3114" y="845068"/>
            <a:ext cx="5193792" cy="5193792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21BD3DB-6F51-C1AE-FF0E-D0BDCB55F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1220225" cy="6857998"/>
            <a:chOff x="123536" y="2"/>
            <a:chExt cx="11220225" cy="6857998"/>
          </a:xfrm>
        </p:grpSpPr>
        <p:sp>
          <p:nvSpPr>
            <p:cNvPr id="12" name="Freeform: Shape 7">
              <a:extLst>
                <a:ext uri="{FF2B5EF4-FFF2-40B4-BE49-F238E27FC236}">
                  <a16:creationId xmlns:a16="http://schemas.microsoft.com/office/drawing/2014/main" id="{59903C17-0733-BE0C-7392-283FEC2E98B0}"/>
                </a:ext>
              </a:extLst>
            </p:cNvPr>
            <p:cNvSpPr/>
            <p:nvPr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">
              <a:extLst>
                <a:ext uri="{FF2B5EF4-FFF2-40B4-BE49-F238E27FC236}">
                  <a16:creationId xmlns:a16="http://schemas.microsoft.com/office/drawing/2014/main" id="{898A3450-9C87-13ED-79CC-F4F65D14FF72}"/>
                </a:ext>
              </a:extLst>
            </p:cNvPr>
            <p:cNvSpPr/>
            <p:nvPr userDrawn="1"/>
          </p:nvSpPr>
          <p:spPr>
            <a:xfrm>
              <a:off x="10494433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2882462" cy="4297678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038599" y="1825625"/>
            <a:ext cx="7315199" cy="429768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9FE4C84-13A1-72EA-6541-7C8FDDEA7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1563" y="5800859"/>
            <a:ext cx="692016" cy="69201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0468883-4E51-D3BD-E1C6-601ED9B6E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1438747" flipV="1">
            <a:off x="7967025" y="2530995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111AEF3F-9A86-45CE-4817-E3E6863DC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764789" y="390570"/>
            <a:ext cx="437721" cy="797078"/>
          </a:xfrm>
          <a:custGeom>
            <a:avLst/>
            <a:gdLst>
              <a:gd name="connsiteX0" fmla="*/ 28069 w 437721"/>
              <a:gd name="connsiteY0" fmla="*/ 0 h 797078"/>
              <a:gd name="connsiteX1" fmla="*/ 437721 w 437721"/>
              <a:gd name="connsiteY1" fmla="*/ 398539 h 797078"/>
              <a:gd name="connsiteX2" fmla="*/ 28069 w 437721"/>
              <a:gd name="connsiteY2" fmla="*/ 797078 h 797078"/>
              <a:gd name="connsiteX3" fmla="*/ 0 w 437721"/>
              <a:gd name="connsiteY3" fmla="*/ 794325 h 797078"/>
              <a:gd name="connsiteX4" fmla="*/ 0 w 437721"/>
              <a:gd name="connsiteY4" fmla="*/ 2753 h 797078"/>
              <a:gd name="connsiteX5" fmla="*/ 28069 w 437721"/>
              <a:gd name="connsiteY5" fmla="*/ 0 h 79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721" h="797078">
                <a:moveTo>
                  <a:pt x="28069" y="0"/>
                </a:moveTo>
                <a:cubicBezTo>
                  <a:pt x="254314" y="0"/>
                  <a:pt x="437721" y="178432"/>
                  <a:pt x="437721" y="398539"/>
                </a:cubicBezTo>
                <a:cubicBezTo>
                  <a:pt x="437721" y="618646"/>
                  <a:pt x="254314" y="797078"/>
                  <a:pt x="28069" y="797078"/>
                </a:cubicBezTo>
                <a:lnTo>
                  <a:pt x="0" y="794325"/>
                </a:lnTo>
                <a:lnTo>
                  <a:pt x="0" y="2753"/>
                </a:lnTo>
                <a:lnTo>
                  <a:pt x="280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A792C8-BB21-CDAF-668C-C1EFF45540C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0" y="1825625"/>
            <a:ext cx="6934200" cy="4297680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>
              <a:spcBef>
                <a:spcPts val="500"/>
              </a:spcBef>
              <a:spcAft>
                <a:spcPts val="800"/>
              </a:spcAft>
              <a:buClr>
                <a:schemeClr val="accent2"/>
              </a:buClr>
              <a:defRPr sz="1800"/>
            </a:lvl2pPr>
            <a:lvl3pPr>
              <a:spcBef>
                <a:spcPts val="1000"/>
              </a:spcBef>
              <a:buClr>
                <a:schemeClr val="accent2"/>
              </a:buClr>
              <a:defRPr sz="1800"/>
            </a:lvl3pPr>
            <a:lvl4pPr>
              <a:spcBef>
                <a:spcPts val="1000"/>
              </a:spcBef>
              <a:buClr>
                <a:schemeClr val="accent2"/>
              </a:buClr>
              <a:defRPr sz="1800"/>
            </a:lvl4pPr>
            <a:lvl5pPr>
              <a:spcBef>
                <a:spcPts val="1000"/>
              </a:spcBef>
              <a:buClr>
                <a:schemeClr val="accent2"/>
              </a:buClr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800" dirty="0">
              <a:latin typeface="Avenir Next LT Pro" panose="020B0504020202020204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03029" y="1825625"/>
            <a:ext cx="3450771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199" y="1825625"/>
            <a:ext cx="10515600" cy="429768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7B7232D-F1A6-B6C3-3BBF-E834CC7CD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5930138" cy="6858001"/>
            <a:chOff x="0" y="-1"/>
            <a:chExt cx="5930138" cy="685800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D306340-6BFD-FE3D-535B-B59C1C44EDDA}"/>
                </a:ext>
              </a:extLst>
            </p:cNvPr>
            <p:cNvSpPr/>
            <p:nvPr userDrawn="1"/>
          </p:nvSpPr>
          <p:spPr>
            <a:xfrm>
              <a:off x="383877" y="778462"/>
              <a:ext cx="5315035" cy="53150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11">
              <a:extLst>
                <a:ext uri="{FF2B5EF4-FFF2-40B4-BE49-F238E27FC236}">
                  <a16:creationId xmlns:a16="http://schemas.microsoft.com/office/drawing/2014/main" id="{338E6C4B-ABF3-8B7E-8DCF-A93F69C712B1}"/>
                </a:ext>
              </a:extLst>
            </p:cNvPr>
            <p:cNvSpPr/>
            <p:nvPr userDrawn="1"/>
          </p:nvSpPr>
          <p:spPr>
            <a:xfrm flipH="1">
              <a:off x="530529" y="0"/>
              <a:ext cx="1155142" cy="591009"/>
            </a:xfrm>
            <a:custGeom>
              <a:avLst/>
              <a:gdLst>
                <a:gd name="connsiteX0" fmla="*/ 1355 w 1155142"/>
                <a:gd name="connsiteY0" fmla="*/ 0 h 591009"/>
                <a:gd name="connsiteX1" fmla="*/ 1153787 w 1155142"/>
                <a:gd name="connsiteY1" fmla="*/ 0 h 591009"/>
                <a:gd name="connsiteX2" fmla="*/ 1155142 w 1155142"/>
                <a:gd name="connsiteY2" fmla="*/ 13438 h 591009"/>
                <a:gd name="connsiteX3" fmla="*/ 577571 w 1155142"/>
                <a:gd name="connsiteY3" fmla="*/ 591009 h 591009"/>
                <a:gd name="connsiteX4" fmla="*/ 0 w 1155142"/>
                <a:gd name="connsiteY4" fmla="*/ 13438 h 59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142" h="591009">
                  <a:moveTo>
                    <a:pt x="1355" y="0"/>
                  </a:moveTo>
                  <a:lnTo>
                    <a:pt x="1153787" y="0"/>
                  </a:lnTo>
                  <a:lnTo>
                    <a:pt x="1155142" y="13438"/>
                  </a:lnTo>
                  <a:cubicBezTo>
                    <a:pt x="1155142" y="332422"/>
                    <a:pt x="896555" y="591009"/>
                    <a:pt x="577571" y="591009"/>
                  </a:cubicBezTo>
                  <a:cubicBezTo>
                    <a:pt x="258587" y="591009"/>
                    <a:pt x="0" y="332422"/>
                    <a:pt x="0" y="134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6F90F99F-B12A-E8F9-5A86-D76B201D6308}"/>
                </a:ext>
              </a:extLst>
            </p:cNvPr>
            <p:cNvSpPr/>
            <p:nvPr userDrawn="1"/>
          </p:nvSpPr>
          <p:spPr>
            <a:xfrm flipH="1">
              <a:off x="3961511" y="-1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: Shape 15">
              <a:extLst>
                <a:ext uri="{FF2B5EF4-FFF2-40B4-BE49-F238E27FC236}">
                  <a16:creationId xmlns:a16="http://schemas.microsoft.com/office/drawing/2014/main" id="{BFA99EFE-81BC-95EA-FA61-B7199AD98A74}"/>
                </a:ext>
              </a:extLst>
            </p:cNvPr>
            <p:cNvSpPr/>
            <p:nvPr userDrawn="1"/>
          </p:nvSpPr>
          <p:spPr>
            <a:xfrm flipH="1">
              <a:off x="0" y="2936831"/>
              <a:ext cx="159741" cy="552996"/>
            </a:xfrm>
            <a:custGeom>
              <a:avLst/>
              <a:gdLst>
                <a:gd name="connsiteX0" fmla="*/ 159741 w 159741"/>
                <a:gd name="connsiteY0" fmla="*/ 0 h 552996"/>
                <a:gd name="connsiteX1" fmla="*/ 159741 w 159741"/>
                <a:gd name="connsiteY1" fmla="*/ 552996 h 552996"/>
                <a:gd name="connsiteX2" fmla="*/ 141849 w 159741"/>
                <a:gd name="connsiteY2" fmla="*/ 543285 h 552996"/>
                <a:gd name="connsiteX3" fmla="*/ 0 w 159741"/>
                <a:gd name="connsiteY3" fmla="*/ 276498 h 552996"/>
                <a:gd name="connsiteX4" fmla="*/ 141849 w 159741"/>
                <a:gd name="connsiteY4" fmla="*/ 9711 h 55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41" h="552996">
                  <a:moveTo>
                    <a:pt x="159741" y="0"/>
                  </a:moveTo>
                  <a:lnTo>
                    <a:pt x="159741" y="552996"/>
                  </a:lnTo>
                  <a:lnTo>
                    <a:pt x="141849" y="543285"/>
                  </a:lnTo>
                  <a:cubicBezTo>
                    <a:pt x="56268" y="485467"/>
                    <a:pt x="0" y="387554"/>
                    <a:pt x="0" y="276498"/>
                  </a:cubicBezTo>
                  <a:cubicBezTo>
                    <a:pt x="0" y="165443"/>
                    <a:pt x="56268" y="67529"/>
                    <a:pt x="141849" y="9711"/>
                  </a:cubicBezTo>
                  <a:close/>
                </a:path>
              </a:pathLst>
            </a:custGeom>
            <a:solidFill>
              <a:schemeClr val="accent4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7">
              <a:extLst>
                <a:ext uri="{FF2B5EF4-FFF2-40B4-BE49-F238E27FC236}">
                  <a16:creationId xmlns:a16="http://schemas.microsoft.com/office/drawing/2014/main" id="{DD9FC028-D877-28FE-C646-DBD85D932641}"/>
                </a:ext>
              </a:extLst>
            </p:cNvPr>
            <p:cNvSpPr/>
            <p:nvPr userDrawn="1"/>
          </p:nvSpPr>
          <p:spPr>
            <a:xfrm flipH="1">
              <a:off x="0" y="5835649"/>
              <a:ext cx="1548180" cy="1022351"/>
            </a:xfrm>
            <a:custGeom>
              <a:avLst/>
              <a:gdLst>
                <a:gd name="connsiteX0" fmla="*/ 61913 w 1548180"/>
                <a:gd name="connsiteY0" fmla="*/ 0 h 1022351"/>
                <a:gd name="connsiteX1" fmla="*/ 1548180 w 1548180"/>
                <a:gd name="connsiteY1" fmla="*/ 0 h 1022351"/>
                <a:gd name="connsiteX2" fmla="*/ 1548180 w 1548180"/>
                <a:gd name="connsiteY2" fmla="*/ 123825 h 1022351"/>
                <a:gd name="connsiteX3" fmla="*/ 123825 w 1548180"/>
                <a:gd name="connsiteY3" fmla="*/ 123825 h 1022351"/>
                <a:gd name="connsiteX4" fmla="*/ 123825 w 1548180"/>
                <a:gd name="connsiteY4" fmla="*/ 1022351 h 1022351"/>
                <a:gd name="connsiteX5" fmla="*/ 0 w 1548180"/>
                <a:gd name="connsiteY5" fmla="*/ 1022351 h 1022351"/>
                <a:gd name="connsiteX6" fmla="*/ 0 w 1548180"/>
                <a:gd name="connsiteY6" fmla="*/ 61913 h 1022351"/>
                <a:gd name="connsiteX7" fmla="*/ 61913 w 1548180"/>
                <a:gd name="connsiteY7" fmla="*/ 0 h 102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8180" h="1022351">
                  <a:moveTo>
                    <a:pt x="61913" y="0"/>
                  </a:moveTo>
                  <a:lnTo>
                    <a:pt x="1548180" y="0"/>
                  </a:lnTo>
                  <a:lnTo>
                    <a:pt x="1548180" y="123825"/>
                  </a:lnTo>
                  <a:lnTo>
                    <a:pt x="123825" y="123825"/>
                  </a:lnTo>
                  <a:lnTo>
                    <a:pt x="123825" y="1022351"/>
                  </a:lnTo>
                  <a:lnTo>
                    <a:pt x="0" y="1022351"/>
                  </a:ln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21">
              <a:extLst>
                <a:ext uri="{FF2B5EF4-FFF2-40B4-BE49-F238E27FC236}">
                  <a16:creationId xmlns:a16="http://schemas.microsoft.com/office/drawing/2014/main" id="{AA0AFFE9-F0C2-BDA0-BF87-9977706AB6A8}"/>
                </a:ext>
              </a:extLst>
            </p:cNvPr>
            <p:cNvSpPr/>
            <p:nvPr userDrawn="1"/>
          </p:nvSpPr>
          <p:spPr>
            <a:xfrm flipH="1">
              <a:off x="4364198" y="6258755"/>
              <a:ext cx="1565940" cy="599245"/>
            </a:xfrm>
            <a:custGeom>
              <a:avLst/>
              <a:gdLst>
                <a:gd name="connsiteX0" fmla="*/ 782970 w 1565940"/>
                <a:gd name="connsiteY0" fmla="*/ 0 h 599245"/>
                <a:gd name="connsiteX1" fmla="*/ 1528042 w 1565940"/>
                <a:gd name="connsiteY1" fmla="*/ 480469 h 599245"/>
                <a:gd name="connsiteX2" fmla="*/ 1565940 w 1565940"/>
                <a:gd name="connsiteY2" fmla="*/ 599245 h 599245"/>
                <a:gd name="connsiteX3" fmla="*/ 0 w 1565940"/>
                <a:gd name="connsiteY3" fmla="*/ 599245 h 599245"/>
                <a:gd name="connsiteX4" fmla="*/ 37898 w 1565940"/>
                <a:gd name="connsiteY4" fmla="*/ 480469 h 599245"/>
                <a:gd name="connsiteX5" fmla="*/ 782970 w 1565940"/>
                <a:gd name="connsiteY5" fmla="*/ 0 h 59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940" h="599245">
                  <a:moveTo>
                    <a:pt x="782970" y="0"/>
                  </a:moveTo>
                  <a:cubicBezTo>
                    <a:pt x="1117910" y="0"/>
                    <a:pt x="1405287" y="198118"/>
                    <a:pt x="1528042" y="480469"/>
                  </a:cubicBezTo>
                  <a:lnTo>
                    <a:pt x="1565940" y="599245"/>
                  </a:lnTo>
                  <a:lnTo>
                    <a:pt x="0" y="599245"/>
                  </a:lnTo>
                  <a:lnTo>
                    <a:pt x="37898" y="480469"/>
                  </a:lnTo>
                  <a:cubicBezTo>
                    <a:pt x="160653" y="198118"/>
                    <a:pt x="448030" y="0"/>
                    <a:pt x="7829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6" y="764502"/>
            <a:ext cx="5315035" cy="5328996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05455" y="755171"/>
            <a:ext cx="4619937" cy="5315035"/>
          </a:xfrm>
        </p:spPr>
        <p:txBody>
          <a:bodyPr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B2143-1E83-2B45-22B9-22C1A02B0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6F5E5-F770-CEED-3A8C-0CB51A1E3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07F2B-A378-E439-D4B6-E1D470910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30FE-196F-4303-A0C0-4269F2C4E10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762C4-014D-9984-C1F4-956F77220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BB961-0886-7C19-EDE2-917FDD149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D4CD-C0FD-4476-8C8A-88CD41AE50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56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8" r:id="rId3"/>
    <p:sldLayoutId id="2147483650" r:id="rId4"/>
    <p:sldLayoutId id="2147483649" r:id="rId5"/>
    <p:sldLayoutId id="2147483662" r:id="rId6"/>
    <p:sldLayoutId id="2147483663" r:id="rId7"/>
    <p:sldLayoutId id="2147483652" r:id="rId8"/>
    <p:sldLayoutId id="2147483666" r:id="rId9"/>
    <p:sldLayoutId id="2147483664" r:id="rId10"/>
    <p:sldLayoutId id="2147483665" r:id="rId11"/>
    <p:sldLayoutId id="2147483661" r:id="rId12"/>
    <p:sldLayoutId id="214748366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vdmsmscp.uat.dcservices.in/IMCS/login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hyperlink" Target="mailto:admin@12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upply chain management - Free industry icons">
            <a:extLst>
              <a:ext uri="{FF2B5EF4-FFF2-40B4-BE49-F238E27FC236}">
                <a16:creationId xmlns:a16="http://schemas.microsoft.com/office/drawing/2014/main" id="{96D34C00-69EE-8A8B-DC07-D7FDA7250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139" y="3275757"/>
            <a:ext cx="1855967" cy="185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5929435" y="3030246"/>
            <a:ext cx="595932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Centralized Application for </a:t>
            </a:r>
            <a:b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 Divisions </a:t>
            </a:r>
            <a:b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Drug Supply Chain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426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198976"/>
            <a:ext cx="11120581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Process Flow– </a:t>
            </a:r>
            <a:r>
              <a:rPr lang="en-IN" sz="3600" dirty="0">
                <a:solidFill>
                  <a:srgbClr val="0070C0"/>
                </a:solidFill>
              </a:rPr>
              <a:t>State</a:t>
            </a:r>
            <a:r>
              <a:rPr lang="en-IN" sz="3600" dirty="0"/>
              <a:t> </a:t>
            </a:r>
            <a:r>
              <a:rPr lang="en-IN" sz="3600" dirty="0">
                <a:solidFill>
                  <a:srgbClr val="0070C0"/>
                </a:solidFill>
              </a:rPr>
              <a:t>Program</a:t>
            </a:r>
            <a:r>
              <a:rPr lang="en-IN" sz="3600" dirty="0"/>
              <a:t> </a:t>
            </a:r>
            <a:r>
              <a:rPr lang="en-IN" sz="3600" dirty="0">
                <a:solidFill>
                  <a:srgbClr val="0070C0"/>
                </a:solidFill>
              </a:rPr>
              <a:t>Role </a:t>
            </a:r>
            <a:r>
              <a:rPr lang="en-US" sz="3600" dirty="0"/>
              <a:t> </a:t>
            </a:r>
            <a:endParaRPr lang="en-IN" sz="3600" dirty="0"/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9DBCFC0-B824-C733-0729-FD7ECD241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634" y="1112152"/>
            <a:ext cx="6533047" cy="5602157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States Receive Items from CMSS/MSO/Third Party:</a:t>
            </a:r>
          </a:p>
          <a:p>
            <a:pPr lvl="1"/>
            <a:r>
              <a:rPr lang="en-US" dirty="0"/>
              <a:t>A nodal unit receives supplies from various sources, including the CMSS, MSO or third-party vendors.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Enter the Received Items Details in the Generalized DVDMS Application:</a:t>
            </a:r>
          </a:p>
          <a:p>
            <a:pPr lvl="1"/>
            <a:r>
              <a:rPr lang="en-US" dirty="0"/>
              <a:t>After receiving the items, the nodal unit logs the details into the Generalized DVDMS application.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Store Inventory Updated:</a:t>
            </a:r>
          </a:p>
          <a:p>
            <a:pPr lvl="1"/>
            <a:r>
              <a:rPr lang="en-US" dirty="0"/>
              <a:t>Once the items are received, the DVDMS application updates the store’s inventory to reflect the new stock levels.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Issue Items to Sub Stores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lvl="1"/>
            <a:r>
              <a:rPr lang="en-US" dirty="0"/>
              <a:t>With the updated inventory, items are then issued to sub-stores that require these items.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A98E3287-516A-D3D4-9063-4E7CCB6C449B}"/>
              </a:ext>
            </a:extLst>
          </p:cNvPr>
          <p:cNvSpPr/>
          <p:nvPr/>
        </p:nvSpPr>
        <p:spPr>
          <a:xfrm>
            <a:off x="7088777" y="1225291"/>
            <a:ext cx="4420654" cy="608922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States receive items from CMSS/ MSO/ Third Party</a:t>
            </a:r>
            <a:endParaRPr lang="en-IN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AE2F6420-704B-D181-66E6-0D23D461EB7A}"/>
              </a:ext>
            </a:extLst>
          </p:cNvPr>
          <p:cNvSpPr/>
          <p:nvPr/>
        </p:nvSpPr>
        <p:spPr>
          <a:xfrm>
            <a:off x="7873110" y="3364579"/>
            <a:ext cx="2705488" cy="529485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Store Inventory updated</a:t>
            </a: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6DEA02A8-A7D8-071A-A1C7-1A786ED33CB9}"/>
              </a:ext>
            </a:extLst>
          </p:cNvPr>
          <p:cNvSpPr/>
          <p:nvPr/>
        </p:nvSpPr>
        <p:spPr>
          <a:xfrm>
            <a:off x="7285176" y="2272045"/>
            <a:ext cx="3762834" cy="669408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Enter the received items details in the Generalized DVDMS application</a:t>
            </a:r>
            <a:endParaRPr lang="en-IN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85DDCAC-8CD2-694A-02ED-2C09B7AEFAED}"/>
              </a:ext>
            </a:extLst>
          </p:cNvPr>
          <p:cNvCxnSpPr>
            <a:cxnSpLocks/>
          </p:cNvCxnSpPr>
          <p:nvPr/>
        </p:nvCxnSpPr>
        <p:spPr>
          <a:xfrm>
            <a:off x="9220204" y="1868153"/>
            <a:ext cx="0" cy="3699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A705127-0DF0-ADB5-BB9A-17C4073179D8}"/>
              </a:ext>
            </a:extLst>
          </p:cNvPr>
          <p:cNvCxnSpPr>
            <a:cxnSpLocks/>
          </p:cNvCxnSpPr>
          <p:nvPr/>
        </p:nvCxnSpPr>
        <p:spPr>
          <a:xfrm>
            <a:off x="9228911" y="3887445"/>
            <a:ext cx="0" cy="4407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lowchart: Alternate Process 19">
            <a:extLst>
              <a:ext uri="{FF2B5EF4-FFF2-40B4-BE49-F238E27FC236}">
                <a16:creationId xmlns:a16="http://schemas.microsoft.com/office/drawing/2014/main" id="{D0352C0C-01DE-76B9-85BB-95430C3D2E69}"/>
              </a:ext>
            </a:extLst>
          </p:cNvPr>
          <p:cNvSpPr/>
          <p:nvPr/>
        </p:nvSpPr>
        <p:spPr>
          <a:xfrm>
            <a:off x="7864402" y="4331581"/>
            <a:ext cx="2705488" cy="59277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Issue items to Sub Stores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89D4962-B6AB-64A9-C2FA-2A5104B49720}"/>
              </a:ext>
            </a:extLst>
          </p:cNvPr>
          <p:cNvCxnSpPr>
            <a:cxnSpLocks/>
          </p:cNvCxnSpPr>
          <p:nvPr/>
        </p:nvCxnSpPr>
        <p:spPr>
          <a:xfrm>
            <a:off x="9236711" y="2973055"/>
            <a:ext cx="0" cy="3699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770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Miscellaneous Process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80672" y="947646"/>
            <a:ext cx="11320264" cy="4021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Add Inventory</a:t>
            </a:r>
            <a:endParaRPr lang="en-IN" sz="2400" b="1" dirty="0">
              <a:solidFill>
                <a:srgbClr val="C00000"/>
              </a:solidFill>
            </a:endParaRP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Drug Transfer 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Local Purchase and Challan Receive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CMSS Stock View 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380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198976"/>
            <a:ext cx="11120581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User Role – </a:t>
            </a:r>
            <a:r>
              <a:rPr lang="en-IN" sz="3600" dirty="0">
                <a:solidFill>
                  <a:srgbClr val="0070C0"/>
                </a:solidFill>
              </a:rPr>
              <a:t>State Program</a:t>
            </a:r>
            <a:r>
              <a:rPr lang="en-IN" sz="3600" dirty="0"/>
              <a:t> </a:t>
            </a:r>
            <a:r>
              <a:rPr lang="en-IN" sz="3600" dirty="0">
                <a:solidFill>
                  <a:srgbClr val="0070C0"/>
                </a:solidFill>
              </a:rPr>
              <a:t>Role </a:t>
            </a:r>
            <a:r>
              <a:rPr lang="en-US" sz="3600" dirty="0"/>
              <a:t> </a:t>
            </a:r>
            <a:endParaRPr lang="en-IN" sz="3600" dirty="0"/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010056"/>
              </p:ext>
            </p:extLst>
          </p:nvPr>
        </p:nvGraphicFramePr>
        <p:xfrm>
          <a:off x="330436" y="972074"/>
          <a:ext cx="6415421" cy="5859963"/>
        </p:xfrm>
        <a:graphic>
          <a:graphicData uri="http://schemas.openxmlformats.org/drawingml/2006/table">
            <a:tbl>
              <a:tblPr/>
              <a:tblGrid>
                <a:gridCol w="2363284">
                  <a:extLst>
                    <a:ext uri="{9D8B030D-6E8A-4147-A177-3AD203B41FA5}">
                      <a16:colId xmlns:a16="http://schemas.microsoft.com/office/drawing/2014/main" val="2214858891"/>
                    </a:ext>
                  </a:extLst>
                </a:gridCol>
                <a:gridCol w="4052137">
                  <a:extLst>
                    <a:ext uri="{9D8B030D-6E8A-4147-A177-3AD203B41FA5}">
                      <a16:colId xmlns:a16="http://schemas.microsoft.com/office/drawing/2014/main" val="3558779097"/>
                    </a:ext>
                  </a:extLst>
                </a:gridCol>
              </a:tblGrid>
              <a:tr h="31950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 Program Role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973376"/>
                  </a:ext>
                </a:extLst>
              </a:tr>
              <a:tr h="31950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 Mangement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 Compilation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260453"/>
                  </a:ext>
                </a:extLst>
              </a:tr>
              <a:tr h="3195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Purchase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185235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Challan Process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653055"/>
                  </a:ext>
                </a:extLst>
              </a:tr>
              <a:tr h="319508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Inventory Management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Drug Inventory View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356037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Receive from Third party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21636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Release Order Online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904729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Issue Desk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062402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Acknowledge Desk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70124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Issue To Sub Store Off Line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773455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Issue to Third Party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561861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Breakage and Lost Item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385244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Physical Stock Modification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233253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Condemnation Register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358279"/>
                  </a:ext>
                </a:extLst>
              </a:tr>
              <a:tr h="31950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Drug Transfer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t" latinLnBrk="0" hangingPunct="1"/>
                      <a:r>
                        <a:rPr lang="en-IN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Transfer Request Excess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410689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en-IN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Transfer Request for Shortage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117379"/>
                  </a:ext>
                </a:extLst>
              </a:tr>
              <a:tr h="319508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Item Wise Online Transfer Detail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98629"/>
                  </a:ext>
                </a:extLst>
              </a:tr>
              <a:tr h="42832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Item Wise Transfer Acknowledge Desk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674822"/>
                  </a:ext>
                </a:extLst>
              </a:tr>
            </a:tbl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6879623" y="2285998"/>
          <a:ext cx="4899802" cy="178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/>
          <p:cNvSpPr/>
          <p:nvPr/>
        </p:nvSpPr>
        <p:spPr>
          <a:xfrm>
            <a:off x="8124967" y="1354973"/>
            <a:ext cx="3932409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lang="en-IN" b="1" dirty="0">
                <a:solidFill>
                  <a:srgbClr val="0070C0"/>
                </a:solidFill>
              </a:rPr>
              <a:t>Go-Live In Phase - I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49734762"/>
              </p:ext>
            </p:extLst>
          </p:nvPr>
        </p:nvGraphicFramePr>
        <p:xfrm>
          <a:off x="6812796" y="4632080"/>
          <a:ext cx="5033456" cy="1708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58752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  <p:bldGraphic spid="10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Login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80672" y="947647"/>
            <a:ext cx="10190203" cy="346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URL: </a:t>
            </a:r>
            <a:r>
              <a:rPr lang="en-IN" u="sng" dirty="0">
                <a:hlinkClick r:id="rId3"/>
              </a:rPr>
              <a:t>https://dvdmsmscp.uat.dcservices.in/IMCS/login</a:t>
            </a:r>
            <a:r>
              <a:rPr lang="en-IN" dirty="0"/>
              <a:t> </a:t>
            </a:r>
          </a:p>
          <a:p>
            <a:r>
              <a:rPr lang="en-IN" dirty="0"/>
              <a:t> </a:t>
            </a:r>
          </a:p>
          <a:p>
            <a:r>
              <a:rPr lang="en-IN" dirty="0"/>
              <a:t>Username : </a:t>
            </a:r>
            <a:r>
              <a:rPr lang="en-IN" dirty="0" err="1"/>
              <a:t>spo_bihar</a:t>
            </a:r>
            <a:r>
              <a:rPr lang="en-IN" dirty="0"/>
              <a:t> (State level ID)</a:t>
            </a:r>
          </a:p>
          <a:p>
            <a:r>
              <a:rPr lang="en-IN" dirty="0"/>
              <a:t>Password : </a:t>
            </a:r>
            <a:r>
              <a:rPr lang="en-IN" u="sng" dirty="0">
                <a:hlinkClick r:id="rId4"/>
              </a:rPr>
              <a:t>admin@123</a:t>
            </a:r>
            <a:r>
              <a:rPr lang="en-IN" dirty="0"/>
              <a:t> </a:t>
            </a:r>
          </a:p>
          <a:p>
            <a:endParaRPr lang="en-IN" dirty="0"/>
          </a:p>
          <a:p>
            <a:pPr>
              <a:lnSpc>
                <a:spcPct val="150000"/>
              </a:lnSpc>
              <a:spcBef>
                <a:spcPts val="200"/>
              </a:spcBef>
            </a:pPr>
            <a:r>
              <a:rPr lang="en-IN" sz="2800" b="1" dirty="0">
                <a:solidFill>
                  <a:srgbClr val="0070C0"/>
                </a:solidFill>
              </a:rPr>
              <a:t>Each State Programme Officer have their                                                                                   Username/password according to role </a:t>
            </a: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41479" y="5896117"/>
            <a:ext cx="1932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Refresh the captcha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062145-E9D9-1BBC-305D-45A73E733D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4210" y="1028900"/>
            <a:ext cx="3953427" cy="4263536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3157279">
            <a:off x="10065154" y="4979819"/>
            <a:ext cx="1587260" cy="33643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ight Arrow 2"/>
          <p:cNvSpPr/>
          <p:nvPr/>
        </p:nvSpPr>
        <p:spPr>
          <a:xfrm>
            <a:off x="6211453" y="3780220"/>
            <a:ext cx="1483743" cy="2932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8752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Login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D0101C5-DD4E-0B58-1C5D-64F220E67E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747"/>
          <a:stretch/>
        </p:blipFill>
        <p:spPr>
          <a:xfrm>
            <a:off x="412376" y="1250830"/>
            <a:ext cx="11291793" cy="495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05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Ground Stock Entry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1542" y="811993"/>
            <a:ext cx="11320264" cy="2056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Ground stock upload—Services/Inventory Management –Add Inventory</a:t>
            </a:r>
            <a:endParaRPr lang="en-IN" sz="2400" b="1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63" y="2500962"/>
            <a:ext cx="4072972" cy="3864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340" y="2001328"/>
            <a:ext cx="7779001" cy="45202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Down Arrow 3"/>
          <p:cNvSpPr/>
          <p:nvPr/>
        </p:nvSpPr>
        <p:spPr>
          <a:xfrm>
            <a:off x="11481758" y="1682151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14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3" y="1029776"/>
            <a:ext cx="12004401" cy="20715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Ground Stock Entry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844552" y="102992"/>
            <a:ext cx="1132026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Add Inventory</a:t>
            </a:r>
            <a:endParaRPr lang="en-IN" sz="2400" b="1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10131647" y="1372431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17" y="3213717"/>
            <a:ext cx="12016505" cy="36367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ight Arrow 10"/>
          <p:cNvSpPr/>
          <p:nvPr/>
        </p:nvSpPr>
        <p:spPr>
          <a:xfrm>
            <a:off x="4287915" y="6338656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6826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59460" y="35777"/>
            <a:ext cx="10887232" cy="664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Receive Drugs from - CMSS/Third party/MSO</a:t>
            </a: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59" y="1333915"/>
            <a:ext cx="11845372" cy="5037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ight Arrow 8"/>
          <p:cNvSpPr/>
          <p:nvPr/>
        </p:nvSpPr>
        <p:spPr>
          <a:xfrm>
            <a:off x="4158518" y="5864203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7423805" y="881499"/>
            <a:ext cx="232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Receive Third party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9328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1944"/>
            <a:ext cx="12192000" cy="3307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PESGRE 2023 – PESGRE 20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13510" y="35777"/>
            <a:ext cx="10733182" cy="664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Receive Drugs from - CMSS/Third party/MSO</a:t>
            </a: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997428" y="6322240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9301808" y="858481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Receive CMSS/MSO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37" y="1239336"/>
            <a:ext cx="10874164" cy="18411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Down Arrow 10"/>
          <p:cNvSpPr/>
          <p:nvPr/>
        </p:nvSpPr>
        <p:spPr>
          <a:xfrm>
            <a:off x="10759940" y="1866032"/>
            <a:ext cx="301924" cy="4238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7228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40145" y="0"/>
            <a:ext cx="13820912" cy="133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Distribute Drugs to - District/Third party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9" y="1630958"/>
            <a:ext cx="11955172" cy="4716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9788242" y="910630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Issue to Third Party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>
            <a:off x="4556721" y="5851724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924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80072" y="0"/>
            <a:ext cx="13880985" cy="133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Distribute Drugs to - Districts/Third party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88242" y="910630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Issue to Sub-Store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9" y="1451268"/>
            <a:ext cx="11947942" cy="5215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ight Arrow 9"/>
          <p:cNvSpPr/>
          <p:nvPr/>
        </p:nvSpPr>
        <p:spPr>
          <a:xfrm>
            <a:off x="4388045" y="6329777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7668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96" y="1451269"/>
            <a:ext cx="11934098" cy="49051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PESGRE 2023 – PESGRE 20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15096" y="0"/>
            <a:ext cx="13945961" cy="133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Drugs Transfer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88242" y="910630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Issue to Nodal 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>
            <a:off x="4086205" y="5859261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8170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92" y="3175136"/>
            <a:ext cx="12030157" cy="35452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PESGRE 2023 – PESGRE 20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80415" y="0"/>
            <a:ext cx="13880642" cy="133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Drugs Transfer Acknowledge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80195" y="804299"/>
            <a:ext cx="2031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Transfer Receive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>
            <a:off x="4112838" y="6389657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17" y="1250831"/>
            <a:ext cx="11515315" cy="17498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Down Arrow 10"/>
          <p:cNvSpPr/>
          <p:nvPr/>
        </p:nvSpPr>
        <p:spPr>
          <a:xfrm>
            <a:off x="11231420" y="1493281"/>
            <a:ext cx="184729" cy="406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152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99682" y="0"/>
            <a:ext cx="13861375" cy="133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Local PO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0954326" y="894103"/>
            <a:ext cx="184729" cy="406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82" y="1410642"/>
            <a:ext cx="11616059" cy="3853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4556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10839" y="0"/>
            <a:ext cx="13950218" cy="133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Local PO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855" y="993917"/>
            <a:ext cx="11922711" cy="39049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9" y="4968196"/>
            <a:ext cx="11954119" cy="1889804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4536489" y="6640497"/>
            <a:ext cx="390618" cy="1154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1403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14610" y="0"/>
            <a:ext cx="13746447" cy="133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Local PO Challan List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10" y="1304158"/>
            <a:ext cx="11653828" cy="3693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468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00" y="994831"/>
            <a:ext cx="12002610" cy="5863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PESGRE 2023 – PESGRE 20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11490" y="0"/>
            <a:ext cx="13949567" cy="133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Local PO Challan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536489" y="6640497"/>
            <a:ext cx="390618" cy="1154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134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1778" y="0"/>
            <a:ext cx="13859279" cy="133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CMSS Stock View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78" y="1304158"/>
            <a:ext cx="11869261" cy="44130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789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AC361-0D7A-DC05-86B5-6DD77D32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6" y="764502"/>
            <a:ext cx="5315035" cy="5328996"/>
          </a:xfrm>
          <a:noFill/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8009088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78504181">
      <a:dk1>
        <a:srgbClr val="000000"/>
      </a:dk1>
      <a:lt1>
        <a:srgbClr val="FFFFFF"/>
      </a:lt1>
      <a:dk2>
        <a:srgbClr val="FFF8F4"/>
      </a:dk2>
      <a:lt2>
        <a:srgbClr val="E8E8E8"/>
      </a:lt2>
      <a:accent1>
        <a:srgbClr val="EE7660"/>
      </a:accent1>
      <a:accent2>
        <a:srgbClr val="4D90EF"/>
      </a:accent2>
      <a:accent3>
        <a:srgbClr val="5B5160"/>
      </a:accent3>
      <a:accent4>
        <a:srgbClr val="2BC2B4"/>
      </a:accent4>
      <a:accent5>
        <a:srgbClr val="C097F8"/>
      </a:accent5>
      <a:accent6>
        <a:srgbClr val="FF9413"/>
      </a:accent6>
      <a:hlink>
        <a:srgbClr val="467886"/>
      </a:hlink>
      <a:folHlink>
        <a:srgbClr val="96607D"/>
      </a:folHlink>
    </a:clrScheme>
    <a:fontScheme name="Custom 49">
      <a:majorFont>
        <a:latin typeface="Tw Cen MT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04181_Win32_SL_V11" id="{D9600F65-346D-4C25-A611-673E5C44A142}" vid="{299F2556-E258-444F-A1E6-FA759CE228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BC90B52-91C7-4BE9-8AE0-180FFFE110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60708A-6461-4D7F-883F-7E25D731D3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30005B-6102-4F3C-A26F-485DF1BF9717}">
  <ds:schemaRefs>
    <ds:schemaRef ds:uri="http://purl.org/dc/elements/1.1/"/>
    <ds:schemaRef ds:uri="http://purl.org/dc/dcmitype/"/>
    <ds:schemaRef ds:uri="71af3243-3dd4-4a8d-8c0d-dd76da1f02a5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sharepoint/v3"/>
    <ds:schemaRef ds:uri="16c05727-aa75-4e4a-9b5f-8a80a1165891"/>
    <ds:schemaRef ds:uri="http://schemas.microsoft.com/office/2006/documentManagement/types"/>
    <ds:schemaRef ds:uri="230e9df3-be65-4c73-a93b-d1236ebd677e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6961</TotalTime>
  <Words>426</Words>
  <Application>Microsoft Office PowerPoint</Application>
  <PresentationFormat>Widescreen</PresentationFormat>
  <Paragraphs>89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Arial</vt:lpstr>
      <vt:lpstr>Avenir Next LT Pro</vt:lpstr>
      <vt:lpstr>Avenir Next LT Pro Light</vt:lpstr>
      <vt:lpstr>Calibri</vt:lpstr>
      <vt:lpstr>Times New Roman</vt:lpstr>
      <vt:lpstr>Tw Cen MT</vt:lpstr>
      <vt:lpstr>Custom</vt:lpstr>
      <vt:lpstr>Centralized Application for  Program Divisions  for Drug Supply Chain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presentation</dc:title>
  <dc:creator>Tonk, Robin - Ext</dc:creator>
  <cp:lastModifiedBy>fox trot</cp:lastModifiedBy>
  <cp:revision>127</cp:revision>
  <dcterms:created xsi:type="dcterms:W3CDTF">2024-03-25T04:11:48Z</dcterms:created>
  <dcterms:modified xsi:type="dcterms:W3CDTF">2024-11-12T07:17:45Z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2024-03-25T04:49:43Z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36cd3765-7faf-432f-b376-40b59a49c9eb</vt:lpwstr>
  </property>
  <property fmtid="{D5CDD505-2E9C-101B-9397-08002B2CF9AE}" pid="9" name="MSIP_Label_ea60d57e-af5b-4752-ac57-3e4f28ca11dc_ContentBits">
    <vt:lpwstr>0</vt:lpwstr>
  </property>
</Properties>
</file>